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69119e299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2103467d5424f"/>
  </p:sldMasterIdLst>
  <p:sldIdLst>
    <p:sldId xmlns:r="http://schemas.openxmlformats.org/officeDocument/2006/relationships" id="256" r:id="Rbee6b0f4612b455a"/>
    <p:sldId xmlns:r="http://schemas.openxmlformats.org/officeDocument/2006/relationships" id="257" r:id="R08b1b4cb46824205"/>
    <p:sldId xmlns:r="http://schemas.openxmlformats.org/officeDocument/2006/relationships" id="258" r:id="Raa928514bfc941a4"/>
    <p:sldId xmlns:r="http://schemas.openxmlformats.org/officeDocument/2006/relationships" id="259" r:id="R19caac217efd42b0"/>
    <p:sldId xmlns:r="http://schemas.openxmlformats.org/officeDocument/2006/relationships" id="260" r:id="R556f14bcd78c409a"/>
    <p:sldId xmlns:r="http://schemas.openxmlformats.org/officeDocument/2006/relationships" id="261" r:id="R8d41b8938c1a422d"/>
    <p:sldId xmlns:r="http://schemas.openxmlformats.org/officeDocument/2006/relationships" id="262" r:id="R876f01ae978d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2103467d5424f" /><Relationship Type="http://schemas.openxmlformats.org/officeDocument/2006/relationships/slide" Target="/ppt/slides/slide1.xml" Id="Rbee6b0f4612b455a" /><Relationship Type="http://schemas.openxmlformats.org/officeDocument/2006/relationships/slide" Target="/ppt/slides/slide2.xml" Id="R08b1b4cb46824205" /><Relationship Type="http://schemas.openxmlformats.org/officeDocument/2006/relationships/slide" Target="/ppt/slides/slide3.xml" Id="Raa928514bfc941a4" /><Relationship Type="http://schemas.openxmlformats.org/officeDocument/2006/relationships/slide" Target="/ppt/slides/slide4.xml" Id="R19caac217efd42b0" /><Relationship Type="http://schemas.openxmlformats.org/officeDocument/2006/relationships/slide" Target="/ppt/slides/slide5.xml" Id="R556f14bcd78c409a" /><Relationship Type="http://schemas.openxmlformats.org/officeDocument/2006/relationships/slide" Target="/ppt/slides/slide6.xml" Id="R8d41b8938c1a422d" /><Relationship Type="http://schemas.openxmlformats.org/officeDocument/2006/relationships/slide" Target="/ppt/slides/slide7.xml" Id="R876f01ae978d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cf1d21795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1f3b15844915" /><Relationship Type="http://schemas.openxmlformats.org/officeDocument/2006/relationships/theme" Target="/ppt/slideMasters/theme/theme1.xml" Id="R4d2ad1776379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e1f3b1584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a1b400701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9999127e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61d0c415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95f3bc6f9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730de14f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d10b65e643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6a4681e8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ALOPEX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RANASTONGJI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CENTRAL HOLDING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JAN-PETTER ENBUSK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ARTUR RYSZARD KOLAKOWSKI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7A, 9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