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abd09d6e144e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451bced9c84985"/>
  </p:sldMasterIdLst>
  <p:sldIdLst>
    <p:sldId xmlns:r="http://schemas.openxmlformats.org/officeDocument/2006/relationships" id="256" r:id="Rd012ad5d37aa4577"/>
    <p:sldId xmlns:r="http://schemas.openxmlformats.org/officeDocument/2006/relationships" id="257" r:id="R99d0e58c17c24de1"/>
    <p:sldId xmlns:r="http://schemas.openxmlformats.org/officeDocument/2006/relationships" id="258" r:id="R84e54c862376458b"/>
    <p:sldId xmlns:r="http://schemas.openxmlformats.org/officeDocument/2006/relationships" id="259" r:id="R2cd2443e130548be"/>
    <p:sldId xmlns:r="http://schemas.openxmlformats.org/officeDocument/2006/relationships" id="260" r:id="Rd3a679b1c258401a"/>
    <p:sldId xmlns:r="http://schemas.openxmlformats.org/officeDocument/2006/relationships" id="261" r:id="R057fdd0d4ed24caa"/>
    <p:sldId xmlns:r="http://schemas.openxmlformats.org/officeDocument/2006/relationships" id="262" r:id="R763c74a8e4fd40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451bced9c84985" /><Relationship Type="http://schemas.openxmlformats.org/officeDocument/2006/relationships/slide" Target="/ppt/slides/slide1.xml" Id="Rd012ad5d37aa4577" /><Relationship Type="http://schemas.openxmlformats.org/officeDocument/2006/relationships/slide" Target="/ppt/slides/slide2.xml" Id="R99d0e58c17c24de1" /><Relationship Type="http://schemas.openxmlformats.org/officeDocument/2006/relationships/slide" Target="/ppt/slides/slide3.xml" Id="R84e54c862376458b" /><Relationship Type="http://schemas.openxmlformats.org/officeDocument/2006/relationships/slide" Target="/ppt/slides/slide4.xml" Id="R2cd2443e130548be" /><Relationship Type="http://schemas.openxmlformats.org/officeDocument/2006/relationships/slide" Target="/ppt/slides/slide5.xml" Id="Rd3a679b1c258401a" /><Relationship Type="http://schemas.openxmlformats.org/officeDocument/2006/relationships/slide" Target="/ppt/slides/slide6.xml" Id="R057fdd0d4ed24caa" /><Relationship Type="http://schemas.openxmlformats.org/officeDocument/2006/relationships/slide" Target="/ppt/slides/slide7.xml" Id="R763c74a8e4fd40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c7931b30704b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ea3bf04d949a4" /><Relationship Type="http://schemas.openxmlformats.org/officeDocument/2006/relationships/theme" Target="/ppt/slideMasters/theme/theme1.xml" Id="Rbea1e0eed9f546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4ea3bf04d949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667ebd7cf4b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edabd53d048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a89d9625d44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63521a87545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ded95c48c43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df701eb894d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09bbedb7a4f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BG 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BG UTLEIE AS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43 029 920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−2 710 632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−4 884 988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2 449 895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55 031 313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MRB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Kjellingmoveien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986 468 781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BG UTLEIE AS</a:t>
            </a:r>
          </a:p>
        </p:txBody>
      </p:sp>
    </p:spTree>
  </p:cSld>
  <p:clrMapOvr>
    <a:masterClrMapping xmlns:a="http://schemas.openxmlformats.org/drawingml/2006/main"/>
  </p:clrMapOvr>
</p:sld>
</file>