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d6a39052c445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0f19745c64664"/>
  </p:sldMasterIdLst>
  <p:sldIdLst>
    <p:sldId xmlns:r="http://schemas.openxmlformats.org/officeDocument/2006/relationships" id="256" r:id="R491521b9ff814ea2"/>
    <p:sldId xmlns:r="http://schemas.openxmlformats.org/officeDocument/2006/relationships" id="257" r:id="R517ef4420cbe4ed1"/>
    <p:sldId xmlns:r="http://schemas.openxmlformats.org/officeDocument/2006/relationships" id="258" r:id="Rbd3ab29fac3e49dc"/>
    <p:sldId xmlns:r="http://schemas.openxmlformats.org/officeDocument/2006/relationships" id="259" r:id="Rdf2878508f72477c"/>
    <p:sldId xmlns:r="http://schemas.openxmlformats.org/officeDocument/2006/relationships" id="260" r:id="R92716299d33549f3"/>
    <p:sldId xmlns:r="http://schemas.openxmlformats.org/officeDocument/2006/relationships" id="261" r:id="R82850ed00d7749b1"/>
    <p:sldId xmlns:r="http://schemas.openxmlformats.org/officeDocument/2006/relationships" id="262" r:id="R92cf83924db246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0f19745c64664" /><Relationship Type="http://schemas.openxmlformats.org/officeDocument/2006/relationships/slide" Target="/ppt/slides/slide1.xml" Id="R491521b9ff814ea2" /><Relationship Type="http://schemas.openxmlformats.org/officeDocument/2006/relationships/slide" Target="/ppt/slides/slide2.xml" Id="R517ef4420cbe4ed1" /><Relationship Type="http://schemas.openxmlformats.org/officeDocument/2006/relationships/slide" Target="/ppt/slides/slide3.xml" Id="Rbd3ab29fac3e49dc" /><Relationship Type="http://schemas.openxmlformats.org/officeDocument/2006/relationships/slide" Target="/ppt/slides/slide4.xml" Id="Rdf2878508f72477c" /><Relationship Type="http://schemas.openxmlformats.org/officeDocument/2006/relationships/slide" Target="/ppt/slides/slide5.xml" Id="R92716299d33549f3" /><Relationship Type="http://schemas.openxmlformats.org/officeDocument/2006/relationships/slide" Target="/ppt/slides/slide6.xml" Id="R82850ed00d7749b1" /><Relationship Type="http://schemas.openxmlformats.org/officeDocument/2006/relationships/slide" Target="/ppt/slides/slide7.xml" Id="R92cf83924db246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e369dfc6d340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79d09955a46cc" /><Relationship Type="http://schemas.openxmlformats.org/officeDocument/2006/relationships/theme" Target="/ppt/slideMasters/theme/theme1.xml" Id="R42ecf1336465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279d09955a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c750582f047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5a19dc0e6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2285c626c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4098eeec4c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cf5ea753c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357ca3464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f12d9c02045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&amp; STURE BETONG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&amp; STURE BETONG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100 189 689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2 624 398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1 892 633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41 547 076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&amp; STURE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15 96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post@nsbetong.no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www.nsbetong.no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986 481 729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BETONG AS</a:t>
            </a:r>
          </a:p>
        </p:txBody>
      </p:sp>
    </p:spTree>
  </p:cSld>
  <p:clrMapOvr>
    <a:masterClrMapping xmlns:a="http://schemas.openxmlformats.org/drawingml/2006/main"/>
  </p:clrMapOvr>
</p:sld>
</file>