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a7f1754c11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860e3659cb45dc"/>
  </p:sldMasterIdLst>
  <p:sldIdLst>
    <p:sldId xmlns:r="http://schemas.openxmlformats.org/officeDocument/2006/relationships" id="256" r:id="R5e2c1cd13d93477e"/>
    <p:sldId xmlns:r="http://schemas.openxmlformats.org/officeDocument/2006/relationships" id="257" r:id="Rda4bcb212b744636"/>
    <p:sldId xmlns:r="http://schemas.openxmlformats.org/officeDocument/2006/relationships" id="258" r:id="R51d591d617fd444e"/>
    <p:sldId xmlns:r="http://schemas.openxmlformats.org/officeDocument/2006/relationships" id="259" r:id="R7c4bc021e6604020"/>
    <p:sldId xmlns:r="http://schemas.openxmlformats.org/officeDocument/2006/relationships" id="260" r:id="R9b756825a4fc41c0"/>
    <p:sldId xmlns:r="http://schemas.openxmlformats.org/officeDocument/2006/relationships" id="261" r:id="R60baf1d37bed4052"/>
    <p:sldId xmlns:r="http://schemas.openxmlformats.org/officeDocument/2006/relationships" id="262" r:id="R3dcfa10858f3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60e3659cb45dc" /><Relationship Type="http://schemas.openxmlformats.org/officeDocument/2006/relationships/slide" Target="/ppt/slides/slide1.xml" Id="R5e2c1cd13d93477e" /><Relationship Type="http://schemas.openxmlformats.org/officeDocument/2006/relationships/slide" Target="/ppt/slides/slide2.xml" Id="Rda4bcb212b744636" /><Relationship Type="http://schemas.openxmlformats.org/officeDocument/2006/relationships/slide" Target="/ppt/slides/slide3.xml" Id="R51d591d617fd444e" /><Relationship Type="http://schemas.openxmlformats.org/officeDocument/2006/relationships/slide" Target="/ppt/slides/slide4.xml" Id="R7c4bc021e6604020" /><Relationship Type="http://schemas.openxmlformats.org/officeDocument/2006/relationships/slide" Target="/ppt/slides/slide5.xml" Id="R9b756825a4fc41c0" /><Relationship Type="http://schemas.openxmlformats.org/officeDocument/2006/relationships/slide" Target="/ppt/slides/slide6.xml" Id="R60baf1d37bed4052" /><Relationship Type="http://schemas.openxmlformats.org/officeDocument/2006/relationships/slide" Target="/ppt/slides/slide7.xml" Id="R3dcfa10858f3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ac7e30d7246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ebfb77ee14366" /><Relationship Type="http://schemas.openxmlformats.org/officeDocument/2006/relationships/theme" Target="/ppt/slideMasters/theme/theme1.xml" Id="R45f4909fece141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4ebfb77ee1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a419fd18041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67e66c7ec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bc18b1275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f2e16ad7b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4a148727f40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8dfd898374d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3fbbe1b5445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ESTIMER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ESTIMER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5 982 899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1 213 980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ESTIMER REGNSKAP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ESTIMER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05 25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post@estimer.no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www.estimer.no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986 483 853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ESTIMER AS</a:t>
            </a:r>
          </a:p>
        </p:txBody>
      </p:sp>
    </p:spTree>
  </p:cSld>
  <p:clrMapOvr>
    <a:masterClrMapping xmlns:a="http://schemas.openxmlformats.org/drawingml/2006/main"/>
  </p:clrMapOvr>
</p:sld>
</file>