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e029afb64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f7e4117c044f8"/>
  </p:sldMasterIdLst>
  <p:sldIdLst>
    <p:sldId xmlns:r="http://schemas.openxmlformats.org/officeDocument/2006/relationships" id="256" r:id="Re0ce37c271c441f3"/>
    <p:sldId xmlns:r="http://schemas.openxmlformats.org/officeDocument/2006/relationships" id="257" r:id="R23b9568ef07a4562"/>
    <p:sldId xmlns:r="http://schemas.openxmlformats.org/officeDocument/2006/relationships" id="258" r:id="R3b99a0ce6f3f4e78"/>
    <p:sldId xmlns:r="http://schemas.openxmlformats.org/officeDocument/2006/relationships" id="259" r:id="R747027e4bcb9434e"/>
    <p:sldId xmlns:r="http://schemas.openxmlformats.org/officeDocument/2006/relationships" id="260" r:id="R5cd7f139e8bc4d5d"/>
    <p:sldId xmlns:r="http://schemas.openxmlformats.org/officeDocument/2006/relationships" id="261" r:id="R2bdab84f5dd54254"/>
    <p:sldId xmlns:r="http://schemas.openxmlformats.org/officeDocument/2006/relationships" id="262" r:id="R6484e271084d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f7e4117c044f8" /><Relationship Type="http://schemas.openxmlformats.org/officeDocument/2006/relationships/slide" Target="/ppt/slides/slide1.xml" Id="Re0ce37c271c441f3" /><Relationship Type="http://schemas.openxmlformats.org/officeDocument/2006/relationships/slide" Target="/ppt/slides/slide2.xml" Id="R23b9568ef07a4562" /><Relationship Type="http://schemas.openxmlformats.org/officeDocument/2006/relationships/slide" Target="/ppt/slides/slide3.xml" Id="R3b99a0ce6f3f4e78" /><Relationship Type="http://schemas.openxmlformats.org/officeDocument/2006/relationships/slide" Target="/ppt/slides/slide4.xml" Id="R747027e4bcb9434e" /><Relationship Type="http://schemas.openxmlformats.org/officeDocument/2006/relationships/slide" Target="/ppt/slides/slide5.xml" Id="R5cd7f139e8bc4d5d" /><Relationship Type="http://schemas.openxmlformats.org/officeDocument/2006/relationships/slide" Target="/ppt/slides/slide6.xml" Id="R2bdab84f5dd54254" /><Relationship Type="http://schemas.openxmlformats.org/officeDocument/2006/relationships/slide" Target="/ppt/slides/slide7.xml" Id="R6484e271084d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e1931ba19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a5c51220c4e42" /><Relationship Type="http://schemas.openxmlformats.org/officeDocument/2006/relationships/theme" Target="/ppt/slideMasters/theme/theme1.xml" Id="Rbd69059f1959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a5c51220c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b489cc653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0f610ca07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8b7649565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cc94c4976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d05cd6c85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895404e90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d30831d1f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ØKONOMI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ØKONOMI &amp; REGNSKAP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14 444 025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4 530 201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FUGLEM KARI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GULAKER ANNE GURI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HILMO GUNN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MOSLET UNNI SOFIE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NYKKELMO SIV IREN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SVELMO SUNNIVA MOEN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firmapost@selburegnskap.no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986 486 666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