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b88f036a8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16ed313684258"/>
  </p:sldMasterIdLst>
  <p:sldIdLst>
    <p:sldId xmlns:r="http://schemas.openxmlformats.org/officeDocument/2006/relationships" id="256" r:id="R7147782a513643ff"/>
    <p:sldId xmlns:r="http://schemas.openxmlformats.org/officeDocument/2006/relationships" id="257" r:id="Raa72afa2e3eb467d"/>
    <p:sldId xmlns:r="http://schemas.openxmlformats.org/officeDocument/2006/relationships" id="258" r:id="R2f1642244bdb49a8"/>
    <p:sldId xmlns:r="http://schemas.openxmlformats.org/officeDocument/2006/relationships" id="259" r:id="R4a2e225284764558"/>
    <p:sldId xmlns:r="http://schemas.openxmlformats.org/officeDocument/2006/relationships" id="260" r:id="Rba90a62cec2a45b2"/>
    <p:sldId xmlns:r="http://schemas.openxmlformats.org/officeDocument/2006/relationships" id="261" r:id="R5a4c6a06506f4bd4"/>
    <p:sldId xmlns:r="http://schemas.openxmlformats.org/officeDocument/2006/relationships" id="262" r:id="R539d1f2e5648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6ed313684258" /><Relationship Type="http://schemas.openxmlformats.org/officeDocument/2006/relationships/slide" Target="/ppt/slides/slide1.xml" Id="R7147782a513643ff" /><Relationship Type="http://schemas.openxmlformats.org/officeDocument/2006/relationships/slide" Target="/ppt/slides/slide2.xml" Id="Raa72afa2e3eb467d" /><Relationship Type="http://schemas.openxmlformats.org/officeDocument/2006/relationships/slide" Target="/ppt/slides/slide3.xml" Id="R2f1642244bdb49a8" /><Relationship Type="http://schemas.openxmlformats.org/officeDocument/2006/relationships/slide" Target="/ppt/slides/slide4.xml" Id="R4a2e225284764558" /><Relationship Type="http://schemas.openxmlformats.org/officeDocument/2006/relationships/slide" Target="/ppt/slides/slide5.xml" Id="Rba90a62cec2a45b2" /><Relationship Type="http://schemas.openxmlformats.org/officeDocument/2006/relationships/slide" Target="/ppt/slides/slide6.xml" Id="R5a4c6a06506f4bd4" /><Relationship Type="http://schemas.openxmlformats.org/officeDocument/2006/relationships/slide" Target="/ppt/slides/slide7.xml" Id="R539d1f2e5648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2afd5cfd6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4e4d1b3e40af" /><Relationship Type="http://schemas.openxmlformats.org/officeDocument/2006/relationships/theme" Target="/ppt/slideMasters/theme/theme1.xml" Id="Rc279cd541a53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54e4d1b3e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a431c7d9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9b457bbd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2499c2fb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4401b541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a04ccd45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31f18e5fc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8399843f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BILSTAD BYGG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41 727 970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22 670 046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 INVEST AS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BILSTAD ODD  –  49,3 %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post@bilstadbygg.no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BILSTAD BYGG AS</a:t>
            </a:r>
          </a:p>
        </p:txBody>
      </p:sp>
    </p:spTree>
  </p:cSld>
  <p:clrMapOvr>
    <a:masterClrMapping xmlns:a="http://schemas.openxmlformats.org/drawingml/2006/main"/>
  </p:clrMapOvr>
</p:sld>
</file>