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43c4920dc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664e81d86499b"/>
  </p:sldMasterIdLst>
  <p:sldIdLst>
    <p:sldId xmlns:r="http://schemas.openxmlformats.org/officeDocument/2006/relationships" id="256" r:id="R105922e8f0544391"/>
    <p:sldId xmlns:r="http://schemas.openxmlformats.org/officeDocument/2006/relationships" id="257" r:id="Re9bcb99609824708"/>
    <p:sldId xmlns:r="http://schemas.openxmlformats.org/officeDocument/2006/relationships" id="258" r:id="R289e994d627943d1"/>
    <p:sldId xmlns:r="http://schemas.openxmlformats.org/officeDocument/2006/relationships" id="259" r:id="R2e91ecf60e724638"/>
    <p:sldId xmlns:r="http://schemas.openxmlformats.org/officeDocument/2006/relationships" id="260" r:id="R23abf0961787402a"/>
    <p:sldId xmlns:r="http://schemas.openxmlformats.org/officeDocument/2006/relationships" id="261" r:id="Rc12fc68f754c4754"/>
    <p:sldId xmlns:r="http://schemas.openxmlformats.org/officeDocument/2006/relationships" id="262" r:id="Rc4ad49213595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664e81d86499b" /><Relationship Type="http://schemas.openxmlformats.org/officeDocument/2006/relationships/slide" Target="/ppt/slides/slide1.xml" Id="R105922e8f0544391" /><Relationship Type="http://schemas.openxmlformats.org/officeDocument/2006/relationships/slide" Target="/ppt/slides/slide2.xml" Id="Re9bcb99609824708" /><Relationship Type="http://schemas.openxmlformats.org/officeDocument/2006/relationships/slide" Target="/ppt/slides/slide3.xml" Id="R289e994d627943d1" /><Relationship Type="http://schemas.openxmlformats.org/officeDocument/2006/relationships/slide" Target="/ppt/slides/slide4.xml" Id="R2e91ecf60e724638" /><Relationship Type="http://schemas.openxmlformats.org/officeDocument/2006/relationships/slide" Target="/ppt/slides/slide5.xml" Id="R23abf0961787402a" /><Relationship Type="http://schemas.openxmlformats.org/officeDocument/2006/relationships/slide" Target="/ppt/slides/slide6.xml" Id="Rc12fc68f754c4754" /><Relationship Type="http://schemas.openxmlformats.org/officeDocument/2006/relationships/slide" Target="/ppt/slides/slide7.xml" Id="Rc4ad49213595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a898c9830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313f3d2354fb7" /><Relationship Type="http://schemas.openxmlformats.org/officeDocument/2006/relationships/theme" Target="/ppt/slideMasters/theme/theme1.xml" Id="R222b653a0b61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313f3d235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52a8543e5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b6b84cc1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baf7b5308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8c67d1eb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d1c483354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a38d399fb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f564206ec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ANLEGG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9 717 331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5 490 702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FJELDBERG LASSE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FJELDBERG ARVID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FJELDBERG CAMILLA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186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3405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06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post@lieranlegg.no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986 487 611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ANLEGG AS</a:t>
            </a:r>
          </a:p>
        </p:txBody>
      </p:sp>
    </p:spTree>
  </p:cSld>
  <p:clrMapOvr>
    <a:masterClrMapping xmlns:a="http://schemas.openxmlformats.org/drawingml/2006/main"/>
  </p:clrMapOvr>
</p:sld>
</file>