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ed4d0a114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fc7d401aa4b76"/>
  </p:sldMasterIdLst>
  <p:sldIdLst>
    <p:sldId xmlns:r="http://schemas.openxmlformats.org/officeDocument/2006/relationships" id="256" r:id="R11ac295e3e274206"/>
    <p:sldId xmlns:r="http://schemas.openxmlformats.org/officeDocument/2006/relationships" id="257" r:id="R78a978bf31dd42f7"/>
    <p:sldId xmlns:r="http://schemas.openxmlformats.org/officeDocument/2006/relationships" id="258" r:id="Rf81acc802d2445e3"/>
    <p:sldId xmlns:r="http://schemas.openxmlformats.org/officeDocument/2006/relationships" id="259" r:id="Ra729b741d2544d99"/>
    <p:sldId xmlns:r="http://schemas.openxmlformats.org/officeDocument/2006/relationships" id="260" r:id="R222bfa6b25b34de5"/>
    <p:sldId xmlns:r="http://schemas.openxmlformats.org/officeDocument/2006/relationships" id="261" r:id="R75e4cba6dd724697"/>
    <p:sldId xmlns:r="http://schemas.openxmlformats.org/officeDocument/2006/relationships" id="262" r:id="Reff9323a00d6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fc7d401aa4b76" /><Relationship Type="http://schemas.openxmlformats.org/officeDocument/2006/relationships/slide" Target="/ppt/slides/slide1.xml" Id="R11ac295e3e274206" /><Relationship Type="http://schemas.openxmlformats.org/officeDocument/2006/relationships/slide" Target="/ppt/slides/slide2.xml" Id="R78a978bf31dd42f7" /><Relationship Type="http://schemas.openxmlformats.org/officeDocument/2006/relationships/slide" Target="/ppt/slides/slide3.xml" Id="Rf81acc802d2445e3" /><Relationship Type="http://schemas.openxmlformats.org/officeDocument/2006/relationships/slide" Target="/ppt/slides/slide4.xml" Id="Ra729b741d2544d99" /><Relationship Type="http://schemas.openxmlformats.org/officeDocument/2006/relationships/slide" Target="/ppt/slides/slide5.xml" Id="R222bfa6b25b34de5" /><Relationship Type="http://schemas.openxmlformats.org/officeDocument/2006/relationships/slide" Target="/ppt/slides/slide6.xml" Id="R75e4cba6dd724697" /><Relationship Type="http://schemas.openxmlformats.org/officeDocument/2006/relationships/slide" Target="/ppt/slides/slide7.xml" Id="Reff9323a00d6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c51e6fe92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f7d8dfa2c4703" /><Relationship Type="http://schemas.openxmlformats.org/officeDocument/2006/relationships/theme" Target="/ppt/slideMasters/theme/theme1.xml" Id="Rc9b6656f2070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7f7d8dfa2c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c19fa0b354d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72f860dbd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ff9b20c4c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5fe4f2ee3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80fa83a55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5834b3fae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421670fb8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NOROL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22 159 697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22 359 709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BØRRESEN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BØRRESEN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GUSTAVSEN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54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986 488 677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NOROL AS</a:t>
            </a:r>
          </a:p>
        </p:txBody>
      </p:sp>
    </p:spTree>
  </p:cSld>
  <p:clrMapOvr>
    <a:masterClrMapping xmlns:a="http://schemas.openxmlformats.org/drawingml/2006/main"/>
  </p:clrMapOvr>
</p:sld>
</file>