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497f7cd38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47e43eb1548de"/>
  </p:sldMasterIdLst>
  <p:sldIdLst>
    <p:sldId xmlns:r="http://schemas.openxmlformats.org/officeDocument/2006/relationships" id="256" r:id="Radb3711c8cc74b58"/>
    <p:sldId xmlns:r="http://schemas.openxmlformats.org/officeDocument/2006/relationships" id="257" r:id="R69d47dd3614b4094"/>
    <p:sldId xmlns:r="http://schemas.openxmlformats.org/officeDocument/2006/relationships" id="258" r:id="Ra25fb2478dd84843"/>
    <p:sldId xmlns:r="http://schemas.openxmlformats.org/officeDocument/2006/relationships" id="259" r:id="R509703d196b94291"/>
    <p:sldId xmlns:r="http://schemas.openxmlformats.org/officeDocument/2006/relationships" id="260" r:id="Rfb37f64224104cea"/>
    <p:sldId xmlns:r="http://schemas.openxmlformats.org/officeDocument/2006/relationships" id="261" r:id="Rf543e4b5b0c54944"/>
    <p:sldId xmlns:r="http://schemas.openxmlformats.org/officeDocument/2006/relationships" id="262" r:id="R212fcff3dbb7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47e43eb1548de" /><Relationship Type="http://schemas.openxmlformats.org/officeDocument/2006/relationships/slide" Target="/ppt/slides/slide1.xml" Id="Radb3711c8cc74b58" /><Relationship Type="http://schemas.openxmlformats.org/officeDocument/2006/relationships/slide" Target="/ppt/slides/slide2.xml" Id="R69d47dd3614b4094" /><Relationship Type="http://schemas.openxmlformats.org/officeDocument/2006/relationships/slide" Target="/ppt/slides/slide3.xml" Id="Ra25fb2478dd84843" /><Relationship Type="http://schemas.openxmlformats.org/officeDocument/2006/relationships/slide" Target="/ppt/slides/slide4.xml" Id="R509703d196b94291" /><Relationship Type="http://schemas.openxmlformats.org/officeDocument/2006/relationships/slide" Target="/ppt/slides/slide5.xml" Id="Rfb37f64224104cea" /><Relationship Type="http://schemas.openxmlformats.org/officeDocument/2006/relationships/slide" Target="/ppt/slides/slide6.xml" Id="Rf543e4b5b0c54944" /><Relationship Type="http://schemas.openxmlformats.org/officeDocument/2006/relationships/slide" Target="/ppt/slides/slide7.xml" Id="R212fcff3dbb7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e2175118d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6e579c77c482c" /><Relationship Type="http://schemas.openxmlformats.org/officeDocument/2006/relationships/theme" Target="/ppt/slideMasters/theme/theme1.xml" Id="R5b110b114610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6e579c77c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366f815c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b4b61919b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ea053fc8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b64f1b8d8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13dedab9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95ce427d7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75c4cbd5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GAUTE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