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10687ac9b948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e8938c9954b5e"/>
  </p:sldMasterIdLst>
  <p:sldIdLst>
    <p:sldId xmlns:r="http://schemas.openxmlformats.org/officeDocument/2006/relationships" id="256" r:id="R54a048f283104149"/>
    <p:sldId xmlns:r="http://schemas.openxmlformats.org/officeDocument/2006/relationships" id="257" r:id="R38ff7074549743a2"/>
    <p:sldId xmlns:r="http://schemas.openxmlformats.org/officeDocument/2006/relationships" id="258" r:id="R149b9e4d8ccf47db"/>
    <p:sldId xmlns:r="http://schemas.openxmlformats.org/officeDocument/2006/relationships" id="259" r:id="R257c8811001b4c60"/>
    <p:sldId xmlns:r="http://schemas.openxmlformats.org/officeDocument/2006/relationships" id="260" r:id="R3328c74a67b34c22"/>
    <p:sldId xmlns:r="http://schemas.openxmlformats.org/officeDocument/2006/relationships" id="261" r:id="R789240bc09a743f3"/>
    <p:sldId xmlns:r="http://schemas.openxmlformats.org/officeDocument/2006/relationships" id="262" r:id="R2531d192812841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e8938c9954b5e" /><Relationship Type="http://schemas.openxmlformats.org/officeDocument/2006/relationships/slide" Target="/ppt/slides/slide1.xml" Id="R54a048f283104149" /><Relationship Type="http://schemas.openxmlformats.org/officeDocument/2006/relationships/slide" Target="/ppt/slides/slide2.xml" Id="R38ff7074549743a2" /><Relationship Type="http://schemas.openxmlformats.org/officeDocument/2006/relationships/slide" Target="/ppt/slides/slide3.xml" Id="R149b9e4d8ccf47db" /><Relationship Type="http://schemas.openxmlformats.org/officeDocument/2006/relationships/slide" Target="/ppt/slides/slide4.xml" Id="R257c8811001b4c60" /><Relationship Type="http://schemas.openxmlformats.org/officeDocument/2006/relationships/slide" Target="/ppt/slides/slide5.xml" Id="R3328c74a67b34c22" /><Relationship Type="http://schemas.openxmlformats.org/officeDocument/2006/relationships/slide" Target="/ppt/slides/slide6.xml" Id="R789240bc09a743f3" /><Relationship Type="http://schemas.openxmlformats.org/officeDocument/2006/relationships/slide" Target="/ppt/slides/slide7.xml" Id="R2531d192812841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81bc6c70a44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e8d9732144fab" /><Relationship Type="http://schemas.openxmlformats.org/officeDocument/2006/relationships/theme" Target="/ppt/slideMasters/theme/theme1.xml" Id="R90ba9e83a7de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e8d973214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6c056b2b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42c6188264b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8c538b9e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10d3812b4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c6026349a4f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20f811ff4e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48d9846c5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VINJEVOLL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VINJEVOLL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VINJEVOLL RØR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VINJEVOLL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VINJEVOLL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VINJEVOLL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15 257 228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9 784 908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VINJEVOLL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LERENG KJELL ROGER NÆSJE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DAVIDSEN HÅVARD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ALFRED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VINJEVOLL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75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vinje-ro@online.no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986 514 945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VINJEVOLL RØR AS</a:t>
            </a:r>
          </a:p>
        </p:txBody>
      </p:sp>
    </p:spTree>
  </p:cSld>
  <p:clrMapOvr>
    <a:masterClrMapping xmlns:a="http://schemas.openxmlformats.org/drawingml/2006/main"/>
  </p:clrMapOvr>
</p:sld>
</file>