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ea4ddb7d3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82fc7907a4901"/>
  </p:sldMasterIdLst>
  <p:sldIdLst>
    <p:sldId xmlns:r="http://schemas.openxmlformats.org/officeDocument/2006/relationships" id="256" r:id="R16d05a75a4f843fb"/>
    <p:sldId xmlns:r="http://schemas.openxmlformats.org/officeDocument/2006/relationships" id="257" r:id="Ra31d327711424259"/>
    <p:sldId xmlns:r="http://schemas.openxmlformats.org/officeDocument/2006/relationships" id="258" r:id="R15f5df0d16094432"/>
    <p:sldId xmlns:r="http://schemas.openxmlformats.org/officeDocument/2006/relationships" id="259" r:id="Re2b1674948d34060"/>
    <p:sldId xmlns:r="http://schemas.openxmlformats.org/officeDocument/2006/relationships" id="260" r:id="R6f4a550b934a4b2a"/>
    <p:sldId xmlns:r="http://schemas.openxmlformats.org/officeDocument/2006/relationships" id="261" r:id="Rec96f8c35e6e4511"/>
    <p:sldId xmlns:r="http://schemas.openxmlformats.org/officeDocument/2006/relationships" id="262" r:id="R1146b1147a42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82fc7907a4901" /><Relationship Type="http://schemas.openxmlformats.org/officeDocument/2006/relationships/slide" Target="/ppt/slides/slide1.xml" Id="R16d05a75a4f843fb" /><Relationship Type="http://schemas.openxmlformats.org/officeDocument/2006/relationships/slide" Target="/ppt/slides/slide2.xml" Id="Ra31d327711424259" /><Relationship Type="http://schemas.openxmlformats.org/officeDocument/2006/relationships/slide" Target="/ppt/slides/slide3.xml" Id="R15f5df0d16094432" /><Relationship Type="http://schemas.openxmlformats.org/officeDocument/2006/relationships/slide" Target="/ppt/slides/slide4.xml" Id="Re2b1674948d34060" /><Relationship Type="http://schemas.openxmlformats.org/officeDocument/2006/relationships/slide" Target="/ppt/slides/slide5.xml" Id="R6f4a550b934a4b2a" /><Relationship Type="http://schemas.openxmlformats.org/officeDocument/2006/relationships/slide" Target="/ppt/slides/slide6.xml" Id="Rec96f8c35e6e4511" /><Relationship Type="http://schemas.openxmlformats.org/officeDocument/2006/relationships/slide" Target="/ppt/slides/slide7.xml" Id="R1146b1147a42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c8f5ae212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3210922df48cd" /><Relationship Type="http://schemas.openxmlformats.org/officeDocument/2006/relationships/theme" Target="/ppt/slideMasters/theme/theme1.xml" Id="R7b4cbec86044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3210922df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f3a2e7a1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cf6046406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58fb2c96f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d523cede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bd5db6e80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a51d6e61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c881969a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STRØM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210 780 006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11 697 774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6 342 812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53 051 732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142 256 996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STRØM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Øvermoan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post@pkstrom.no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www.pkstrom.no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986 514 988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STRØM AS</a:t>
            </a:r>
          </a:p>
        </p:txBody>
      </p:sp>
    </p:spTree>
  </p:cSld>
  <p:clrMapOvr>
    <a:masterClrMapping xmlns:a="http://schemas.openxmlformats.org/drawingml/2006/main"/>
  </p:clrMapOvr>
</p:sld>
</file>