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349509b71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dd0cf41044507"/>
  </p:sldMasterIdLst>
  <p:sldIdLst>
    <p:sldId xmlns:r="http://schemas.openxmlformats.org/officeDocument/2006/relationships" id="256" r:id="R22b38888646e4ee5"/>
    <p:sldId xmlns:r="http://schemas.openxmlformats.org/officeDocument/2006/relationships" id="257" r:id="R7e6bcad399c24c21"/>
    <p:sldId xmlns:r="http://schemas.openxmlformats.org/officeDocument/2006/relationships" id="258" r:id="Ree695b2193be4f45"/>
    <p:sldId xmlns:r="http://schemas.openxmlformats.org/officeDocument/2006/relationships" id="259" r:id="Rdb3fc07c9eee4068"/>
    <p:sldId xmlns:r="http://schemas.openxmlformats.org/officeDocument/2006/relationships" id="260" r:id="R6cf494966af24562"/>
    <p:sldId xmlns:r="http://schemas.openxmlformats.org/officeDocument/2006/relationships" id="261" r:id="R6195a83cb1594309"/>
    <p:sldId xmlns:r="http://schemas.openxmlformats.org/officeDocument/2006/relationships" id="262" r:id="R12e251cc2a01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dd0cf41044507" /><Relationship Type="http://schemas.openxmlformats.org/officeDocument/2006/relationships/slide" Target="/ppt/slides/slide1.xml" Id="R22b38888646e4ee5" /><Relationship Type="http://schemas.openxmlformats.org/officeDocument/2006/relationships/slide" Target="/ppt/slides/slide2.xml" Id="R7e6bcad399c24c21" /><Relationship Type="http://schemas.openxmlformats.org/officeDocument/2006/relationships/slide" Target="/ppt/slides/slide3.xml" Id="Ree695b2193be4f45" /><Relationship Type="http://schemas.openxmlformats.org/officeDocument/2006/relationships/slide" Target="/ppt/slides/slide4.xml" Id="Rdb3fc07c9eee4068" /><Relationship Type="http://schemas.openxmlformats.org/officeDocument/2006/relationships/slide" Target="/ppt/slides/slide5.xml" Id="R6cf494966af24562" /><Relationship Type="http://schemas.openxmlformats.org/officeDocument/2006/relationships/slide" Target="/ppt/slides/slide6.xml" Id="R6195a83cb1594309" /><Relationship Type="http://schemas.openxmlformats.org/officeDocument/2006/relationships/slide" Target="/ppt/slides/slide7.xml" Id="R12e251cc2a01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8a3ea6163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1d4b7ad84c4b" /><Relationship Type="http://schemas.openxmlformats.org/officeDocument/2006/relationships/theme" Target="/ppt/slideMasters/theme/theme1.xml" Id="R34bf026bca41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81d4b7ad8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331a52b1d46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354a52f93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9fdb8053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063ed65a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b7cae193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e33dd4083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69caeda5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MODERN HOUSE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 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MODERN HOUSE HOLDING AS ble etablert [år] og holder til i Barkåker.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 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 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 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1 879 552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11 834 662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24 778 981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 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LENNERT 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JIM RUBEN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LENE T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LENNERT 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 HOUSE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Wirgenes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3157 Barkåker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986 515 054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 HOUSE HOLDING AS</a:t>
            </a:r>
          </a:p>
        </p:txBody>
      </p:sp>
    </p:spTree>
  </p:cSld>
  <p:clrMapOvr>
    <a:masterClrMapping xmlns:a="http://schemas.openxmlformats.org/drawingml/2006/main"/>
  </p:clrMapOvr>
</p:sld>
</file>