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9406a6e47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0d0d82a6841fa"/>
  </p:sldMasterIdLst>
  <p:sldIdLst>
    <p:sldId xmlns:r="http://schemas.openxmlformats.org/officeDocument/2006/relationships" id="256" r:id="Rc2c50a3af57b4f7b"/>
    <p:sldId xmlns:r="http://schemas.openxmlformats.org/officeDocument/2006/relationships" id="257" r:id="Rb448437825584b91"/>
    <p:sldId xmlns:r="http://schemas.openxmlformats.org/officeDocument/2006/relationships" id="258" r:id="R3fec650b9a9d4483"/>
    <p:sldId xmlns:r="http://schemas.openxmlformats.org/officeDocument/2006/relationships" id="259" r:id="Rd2b1bfb7c2b04601"/>
    <p:sldId xmlns:r="http://schemas.openxmlformats.org/officeDocument/2006/relationships" id="260" r:id="R971e70e57c344f0b"/>
    <p:sldId xmlns:r="http://schemas.openxmlformats.org/officeDocument/2006/relationships" id="261" r:id="Rff29763fbdc34610"/>
    <p:sldId xmlns:r="http://schemas.openxmlformats.org/officeDocument/2006/relationships" id="262" r:id="Rc361b5f3bdfc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0d0d82a6841fa" /><Relationship Type="http://schemas.openxmlformats.org/officeDocument/2006/relationships/slide" Target="/ppt/slides/slide1.xml" Id="Rc2c50a3af57b4f7b" /><Relationship Type="http://schemas.openxmlformats.org/officeDocument/2006/relationships/slide" Target="/ppt/slides/slide2.xml" Id="Rb448437825584b91" /><Relationship Type="http://schemas.openxmlformats.org/officeDocument/2006/relationships/slide" Target="/ppt/slides/slide3.xml" Id="R3fec650b9a9d4483" /><Relationship Type="http://schemas.openxmlformats.org/officeDocument/2006/relationships/slide" Target="/ppt/slides/slide4.xml" Id="Rd2b1bfb7c2b04601" /><Relationship Type="http://schemas.openxmlformats.org/officeDocument/2006/relationships/slide" Target="/ppt/slides/slide5.xml" Id="R971e70e57c344f0b" /><Relationship Type="http://schemas.openxmlformats.org/officeDocument/2006/relationships/slide" Target="/ppt/slides/slide6.xml" Id="Rff29763fbdc34610" /><Relationship Type="http://schemas.openxmlformats.org/officeDocument/2006/relationships/slide" Target="/ppt/slides/slide7.xml" Id="Rc361b5f3bdfc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22752a962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3c958716a4da6" /><Relationship Type="http://schemas.openxmlformats.org/officeDocument/2006/relationships/theme" Target="/ppt/slideMasters/theme/theme1.xml" Id="R4973df739d53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3c958716a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0df28754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144dc2481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8067d0d47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a531788c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7df8f4f0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b6b3087e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d6e367b5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LIMPOPO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LIMPOPO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44 937 965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ENDRE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ketil.pedersen@gmail.com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986 515 127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LIMPOPO INVEST AS</a:t>
            </a:r>
          </a:p>
        </p:txBody>
      </p:sp>
    </p:spTree>
  </p:cSld>
  <p:clrMapOvr>
    <a:masterClrMapping xmlns:a="http://schemas.openxmlformats.org/drawingml/2006/main"/>
  </p:clrMapOvr>
</p:sld>
</file>