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ea95dbb9b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1597b57a24f9b"/>
  </p:sldMasterIdLst>
  <p:sldIdLst>
    <p:sldId xmlns:r="http://schemas.openxmlformats.org/officeDocument/2006/relationships" id="256" r:id="Rcf2b5f26ea9f430f"/>
    <p:sldId xmlns:r="http://schemas.openxmlformats.org/officeDocument/2006/relationships" id="257" r:id="R87f82256e76a455b"/>
    <p:sldId xmlns:r="http://schemas.openxmlformats.org/officeDocument/2006/relationships" id="258" r:id="R120cd947978d4594"/>
    <p:sldId xmlns:r="http://schemas.openxmlformats.org/officeDocument/2006/relationships" id="259" r:id="R6167f183a5c44831"/>
    <p:sldId xmlns:r="http://schemas.openxmlformats.org/officeDocument/2006/relationships" id="260" r:id="Ra094dcd09d7f4438"/>
    <p:sldId xmlns:r="http://schemas.openxmlformats.org/officeDocument/2006/relationships" id="261" r:id="R7c5765dbf784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1597b57a24f9b" /><Relationship Type="http://schemas.openxmlformats.org/officeDocument/2006/relationships/slide" Target="/ppt/slides/slide1.xml" Id="Rcf2b5f26ea9f430f" /><Relationship Type="http://schemas.openxmlformats.org/officeDocument/2006/relationships/slide" Target="/ppt/slides/slide2.xml" Id="R87f82256e76a455b" /><Relationship Type="http://schemas.openxmlformats.org/officeDocument/2006/relationships/slide" Target="/ppt/slides/slide3.xml" Id="R120cd947978d4594" /><Relationship Type="http://schemas.openxmlformats.org/officeDocument/2006/relationships/slide" Target="/ppt/slides/slide4.xml" Id="R6167f183a5c44831" /><Relationship Type="http://schemas.openxmlformats.org/officeDocument/2006/relationships/slide" Target="/ppt/slides/slide5.xml" Id="Ra094dcd09d7f4438" /><Relationship Type="http://schemas.openxmlformats.org/officeDocument/2006/relationships/slide" Target="/ppt/slides/slide6.xml" Id="R7c5765dbf784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c7ba21aac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88973aa65479d" /><Relationship Type="http://schemas.openxmlformats.org/officeDocument/2006/relationships/theme" Target="/ppt/slideMasters/theme/theme1.xml" Id="R1c4917892064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88973aa65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2c07f57e2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3a50f684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b24396d3e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57a014980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79d25a2e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6cb436fa8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STOPLIGHT ELEKTRO OG BYGNINGSTEKNISKE INSTALLASJONER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90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post@stoplightelektro.no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www.stoplightelektro.no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986 526 366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