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01cd0b125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5fec64b8642cd"/>
  </p:sldMasterIdLst>
  <p:sldIdLst>
    <p:sldId xmlns:r="http://schemas.openxmlformats.org/officeDocument/2006/relationships" id="256" r:id="R6c1f2ecfcf3640c2"/>
    <p:sldId xmlns:r="http://schemas.openxmlformats.org/officeDocument/2006/relationships" id="257" r:id="R56fb9915974846b1"/>
    <p:sldId xmlns:r="http://schemas.openxmlformats.org/officeDocument/2006/relationships" id="258" r:id="R9edd9f7bb6f8456a"/>
    <p:sldId xmlns:r="http://schemas.openxmlformats.org/officeDocument/2006/relationships" id="259" r:id="Ra5dce708cd57401c"/>
    <p:sldId xmlns:r="http://schemas.openxmlformats.org/officeDocument/2006/relationships" id="260" r:id="Rcd62c6bdb4554241"/>
    <p:sldId xmlns:r="http://schemas.openxmlformats.org/officeDocument/2006/relationships" id="261" r:id="R965bf353fbf04b5a"/>
    <p:sldId xmlns:r="http://schemas.openxmlformats.org/officeDocument/2006/relationships" id="262" r:id="Rb4e91fe2693b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5fec64b8642cd" /><Relationship Type="http://schemas.openxmlformats.org/officeDocument/2006/relationships/slide" Target="/ppt/slides/slide1.xml" Id="R6c1f2ecfcf3640c2" /><Relationship Type="http://schemas.openxmlformats.org/officeDocument/2006/relationships/slide" Target="/ppt/slides/slide2.xml" Id="R56fb9915974846b1" /><Relationship Type="http://schemas.openxmlformats.org/officeDocument/2006/relationships/slide" Target="/ppt/slides/slide3.xml" Id="R9edd9f7bb6f8456a" /><Relationship Type="http://schemas.openxmlformats.org/officeDocument/2006/relationships/slide" Target="/ppt/slides/slide4.xml" Id="Ra5dce708cd57401c" /><Relationship Type="http://schemas.openxmlformats.org/officeDocument/2006/relationships/slide" Target="/ppt/slides/slide5.xml" Id="Rcd62c6bdb4554241" /><Relationship Type="http://schemas.openxmlformats.org/officeDocument/2006/relationships/slide" Target="/ppt/slides/slide6.xml" Id="R965bf353fbf04b5a" /><Relationship Type="http://schemas.openxmlformats.org/officeDocument/2006/relationships/slide" Target="/ppt/slides/slide7.xml" Id="Rb4e91fe2693b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c42b4692b4e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30da82904531" /><Relationship Type="http://schemas.openxmlformats.org/officeDocument/2006/relationships/theme" Target="/ppt/slideMasters/theme/theme1.xml" Id="Rc4e83719b09d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a30da829045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62b56ebd5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d54e5653348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53924227f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16cb06420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ab8cf98f343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cd4bf1d45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d90701ee24c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STOPLIGHT ELEKTRO OG BYGNINGSTEKNISKE INSTALLASJONER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STOPLIGHT ELEKTRO OG BYGNINGSTEKNISKE INSTALLASJONER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14 647 700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−2 243 398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−1 746 269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6 215 955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PER MORTEN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NILS HENRIK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THOMAS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STOPLIGHT AS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ARNE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Kalbakkvei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90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post@stoplightelektro.no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www.stoplightelektro.no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986 526 366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STOPLIGHT ELEKTRO OG BYGNINGSTEKNISKE INSTALLASJONER AS</a:t>
            </a:r>
          </a:p>
        </p:txBody>
      </p:sp>
    </p:spTree>
  </p:cSld>
  <p:clrMapOvr>
    <a:masterClrMapping xmlns:a="http://schemas.openxmlformats.org/drawingml/2006/main"/>
  </p:clrMapOvr>
</p:sld>
</file>