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06b2aed84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59614d71d4f00"/>
  </p:sldMasterIdLst>
  <p:sldIdLst>
    <p:sldId xmlns:r="http://schemas.openxmlformats.org/officeDocument/2006/relationships" id="256" r:id="R7d672774a7214d74"/>
    <p:sldId xmlns:r="http://schemas.openxmlformats.org/officeDocument/2006/relationships" id="257" r:id="Ra844ceacea884beb"/>
    <p:sldId xmlns:r="http://schemas.openxmlformats.org/officeDocument/2006/relationships" id="258" r:id="Ra1800d64954a4716"/>
    <p:sldId xmlns:r="http://schemas.openxmlformats.org/officeDocument/2006/relationships" id="259" r:id="R4bb3165ff02d4d31"/>
    <p:sldId xmlns:r="http://schemas.openxmlformats.org/officeDocument/2006/relationships" id="260" r:id="R795e147b1e0c4492"/>
    <p:sldId xmlns:r="http://schemas.openxmlformats.org/officeDocument/2006/relationships" id="261" r:id="R9f0878849698441c"/>
    <p:sldId xmlns:r="http://schemas.openxmlformats.org/officeDocument/2006/relationships" id="262" r:id="R171a45083b4c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59614d71d4f00" /><Relationship Type="http://schemas.openxmlformats.org/officeDocument/2006/relationships/slide" Target="/ppt/slides/slide1.xml" Id="R7d672774a7214d74" /><Relationship Type="http://schemas.openxmlformats.org/officeDocument/2006/relationships/slide" Target="/ppt/slides/slide2.xml" Id="Ra844ceacea884beb" /><Relationship Type="http://schemas.openxmlformats.org/officeDocument/2006/relationships/slide" Target="/ppt/slides/slide3.xml" Id="Ra1800d64954a4716" /><Relationship Type="http://schemas.openxmlformats.org/officeDocument/2006/relationships/slide" Target="/ppt/slides/slide4.xml" Id="R4bb3165ff02d4d31" /><Relationship Type="http://schemas.openxmlformats.org/officeDocument/2006/relationships/slide" Target="/ppt/slides/slide5.xml" Id="R795e147b1e0c4492" /><Relationship Type="http://schemas.openxmlformats.org/officeDocument/2006/relationships/slide" Target="/ppt/slides/slide6.xml" Id="R9f0878849698441c" /><Relationship Type="http://schemas.openxmlformats.org/officeDocument/2006/relationships/slide" Target="/ppt/slides/slide7.xml" Id="R171a45083b4c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30eac2c3e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3075ce354d89" /><Relationship Type="http://schemas.openxmlformats.org/officeDocument/2006/relationships/theme" Target="/ppt/slideMasters/theme/theme1.xml" Id="Rbeef3331e524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d3075ce35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e625fd88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2008b33d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b0647218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06ba5fe6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8e0d69ff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116d9439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67c89444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BYGG SULDAL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BYGG SULDAL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39 792 496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21 986 695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JELLA HOLDING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JEEKK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BJARA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HAUGABJØR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BYGG SULDAL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KJETILSTAD KOLBEIN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986 543 872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BYGG SULDAL AS</a:t>
            </a:r>
          </a:p>
        </p:txBody>
      </p:sp>
    </p:spTree>
  </p:cSld>
  <p:clrMapOvr>
    <a:masterClrMapping xmlns:a="http://schemas.openxmlformats.org/drawingml/2006/main"/>
  </p:clrMapOvr>
</p:sld>
</file>