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418883b1d74c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d4a7eacdfc46bd"/>
  </p:sldMasterIdLst>
  <p:sldIdLst>
    <p:sldId xmlns:r="http://schemas.openxmlformats.org/officeDocument/2006/relationships" id="256" r:id="Rf947142cccbf4472"/>
    <p:sldId xmlns:r="http://schemas.openxmlformats.org/officeDocument/2006/relationships" id="257" r:id="Rb03b37d9667847e9"/>
    <p:sldId xmlns:r="http://schemas.openxmlformats.org/officeDocument/2006/relationships" id="258" r:id="Rb337ddda907744ce"/>
    <p:sldId xmlns:r="http://schemas.openxmlformats.org/officeDocument/2006/relationships" id="259" r:id="Rcae8b863a99445e4"/>
    <p:sldId xmlns:r="http://schemas.openxmlformats.org/officeDocument/2006/relationships" id="260" r:id="R9e6f5c8661a84015"/>
    <p:sldId xmlns:r="http://schemas.openxmlformats.org/officeDocument/2006/relationships" id="261" r:id="R902b78b83abd49ef"/>
    <p:sldId xmlns:r="http://schemas.openxmlformats.org/officeDocument/2006/relationships" id="262" r:id="R4ae327cb34844b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d4a7eacdfc46bd" /><Relationship Type="http://schemas.openxmlformats.org/officeDocument/2006/relationships/slide" Target="/ppt/slides/slide1.xml" Id="Rf947142cccbf4472" /><Relationship Type="http://schemas.openxmlformats.org/officeDocument/2006/relationships/slide" Target="/ppt/slides/slide2.xml" Id="Rb03b37d9667847e9" /><Relationship Type="http://schemas.openxmlformats.org/officeDocument/2006/relationships/slide" Target="/ppt/slides/slide3.xml" Id="Rb337ddda907744ce" /><Relationship Type="http://schemas.openxmlformats.org/officeDocument/2006/relationships/slide" Target="/ppt/slides/slide4.xml" Id="Rcae8b863a99445e4" /><Relationship Type="http://schemas.openxmlformats.org/officeDocument/2006/relationships/slide" Target="/ppt/slides/slide5.xml" Id="R9e6f5c8661a84015" /><Relationship Type="http://schemas.openxmlformats.org/officeDocument/2006/relationships/slide" Target="/ppt/slides/slide6.xml" Id="R902b78b83abd49ef" /><Relationship Type="http://schemas.openxmlformats.org/officeDocument/2006/relationships/slide" Target="/ppt/slides/slide7.xml" Id="R4ae327cb34844b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283d245a284a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44da1faec47eb" /><Relationship Type="http://schemas.openxmlformats.org/officeDocument/2006/relationships/theme" Target="/ppt/slideMasters/theme/theme1.xml" Id="R3629ec80287c49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c44da1faec47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a8fe23a3e40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ea1168dce14e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c8278748a47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fd05df8ff4c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54f61fd3148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38818e25f34f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03a01381c46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MASKINFIRMA ÅGE SIMONSEN &amp; SØNN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MASKINFIRMA ÅGE SIMONSEN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MASKINFIRMA ÅGE SIMONSEN &amp; SØNN AS ble etablert [år] og holder til i Færvik.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MASKINFIRMA ÅGE SIMONSEN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MASKINFIRMA ÅGE SIMONSEN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MASKINFIRMA ÅGE SIMONSEN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2 929 193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−66 036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396 396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1 562 314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MASKINFIRMA ÅGE SIMONSEN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SIMONSEN ÅGE MIKAL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SIMONSEN RUNE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MASKINFIRMA ÅGE SIMONSEN &amp; SØNN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Tromøy kirkevei 432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4818 Færvik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986 550 224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MASKINFIRMA ÅGE SIMONSEN &amp; SØNN AS</a:t>
            </a:r>
          </a:p>
        </p:txBody>
      </p:sp>
    </p:spTree>
  </p:cSld>
  <p:clrMapOvr>
    <a:masterClrMapping xmlns:a="http://schemas.openxmlformats.org/drawingml/2006/main"/>
  </p:clrMapOvr>
</p:sld>
</file>