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521fa0ae504a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95c373682245de"/>
  </p:sldMasterIdLst>
  <p:sldIdLst>
    <p:sldId xmlns:r="http://schemas.openxmlformats.org/officeDocument/2006/relationships" id="256" r:id="R03edf34be8064487"/>
    <p:sldId xmlns:r="http://schemas.openxmlformats.org/officeDocument/2006/relationships" id="257" r:id="R32b0d7c9c5d942e5"/>
    <p:sldId xmlns:r="http://schemas.openxmlformats.org/officeDocument/2006/relationships" id="258" r:id="R2a3a56862cb24eeb"/>
    <p:sldId xmlns:r="http://schemas.openxmlformats.org/officeDocument/2006/relationships" id="259" r:id="R4dfefa0646d44a93"/>
    <p:sldId xmlns:r="http://schemas.openxmlformats.org/officeDocument/2006/relationships" id="260" r:id="R785be2745ace4815"/>
    <p:sldId xmlns:r="http://schemas.openxmlformats.org/officeDocument/2006/relationships" id="261" r:id="Rfaf9b4a7f1ba44cd"/>
    <p:sldId xmlns:r="http://schemas.openxmlformats.org/officeDocument/2006/relationships" id="262" r:id="R7bcb7c8581c344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5c373682245de" /><Relationship Type="http://schemas.openxmlformats.org/officeDocument/2006/relationships/slide" Target="/ppt/slides/slide1.xml" Id="R03edf34be8064487" /><Relationship Type="http://schemas.openxmlformats.org/officeDocument/2006/relationships/slide" Target="/ppt/slides/slide2.xml" Id="R32b0d7c9c5d942e5" /><Relationship Type="http://schemas.openxmlformats.org/officeDocument/2006/relationships/slide" Target="/ppt/slides/slide3.xml" Id="R2a3a56862cb24eeb" /><Relationship Type="http://schemas.openxmlformats.org/officeDocument/2006/relationships/slide" Target="/ppt/slides/slide4.xml" Id="R4dfefa0646d44a93" /><Relationship Type="http://schemas.openxmlformats.org/officeDocument/2006/relationships/slide" Target="/ppt/slides/slide5.xml" Id="R785be2745ace4815" /><Relationship Type="http://schemas.openxmlformats.org/officeDocument/2006/relationships/slide" Target="/ppt/slides/slide6.xml" Id="Rfaf9b4a7f1ba44cd" /><Relationship Type="http://schemas.openxmlformats.org/officeDocument/2006/relationships/slide" Target="/ppt/slides/slide7.xml" Id="R7bcb7c8581c344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3b362b23541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2b9facd564797" /><Relationship Type="http://schemas.openxmlformats.org/officeDocument/2006/relationships/theme" Target="/ppt/slideMasters/theme/theme1.xml" Id="Rb9a9d177243844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b2b9facd5647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77d196de444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d52b564e34e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57e789b0242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d5f7ff57348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d4207a65945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78e27c3804f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ba22c03674e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HBV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HBV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HBV BETONG AS ble etablert [år] og holder til i Skei I Jølster.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HBV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HBV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HBV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40 540 572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101 510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6 402 151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19 326 610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HBV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HBV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HBV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6843 Skei I Jølster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986 556 478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HBV BETONG AS</a:t>
            </a:r>
          </a:p>
        </p:txBody>
      </p:sp>
    </p:spTree>
  </p:cSld>
  <p:clrMapOvr>
    <a:masterClrMapping xmlns:a="http://schemas.openxmlformats.org/drawingml/2006/main"/>
  </p:clrMapOvr>
</p:sld>
</file>