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adafd6828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178399fc44c35"/>
  </p:sldMasterIdLst>
  <p:sldIdLst>
    <p:sldId xmlns:r="http://schemas.openxmlformats.org/officeDocument/2006/relationships" id="256" r:id="R5fe3660ff3d340aa"/>
    <p:sldId xmlns:r="http://schemas.openxmlformats.org/officeDocument/2006/relationships" id="257" r:id="R176384fb117f4378"/>
    <p:sldId xmlns:r="http://schemas.openxmlformats.org/officeDocument/2006/relationships" id="258" r:id="R36af7f33569c416a"/>
    <p:sldId xmlns:r="http://schemas.openxmlformats.org/officeDocument/2006/relationships" id="259" r:id="Rb531605b2fd24c97"/>
    <p:sldId xmlns:r="http://schemas.openxmlformats.org/officeDocument/2006/relationships" id="260" r:id="R45c0eb6044fe4e83"/>
    <p:sldId xmlns:r="http://schemas.openxmlformats.org/officeDocument/2006/relationships" id="261" r:id="R7bae132e13e5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178399fc44c35" /><Relationship Type="http://schemas.openxmlformats.org/officeDocument/2006/relationships/slide" Target="/ppt/slides/slide1.xml" Id="R5fe3660ff3d340aa" /><Relationship Type="http://schemas.openxmlformats.org/officeDocument/2006/relationships/slide" Target="/ppt/slides/slide2.xml" Id="R176384fb117f4378" /><Relationship Type="http://schemas.openxmlformats.org/officeDocument/2006/relationships/slide" Target="/ppt/slides/slide3.xml" Id="R36af7f33569c416a" /><Relationship Type="http://schemas.openxmlformats.org/officeDocument/2006/relationships/slide" Target="/ppt/slides/slide4.xml" Id="Rb531605b2fd24c97" /><Relationship Type="http://schemas.openxmlformats.org/officeDocument/2006/relationships/slide" Target="/ppt/slides/slide5.xml" Id="R45c0eb6044fe4e83" /><Relationship Type="http://schemas.openxmlformats.org/officeDocument/2006/relationships/slide" Target="/ppt/slides/slide6.xml" Id="R7bae132e13e5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b755b549545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880a0320646b5" /><Relationship Type="http://schemas.openxmlformats.org/officeDocument/2006/relationships/theme" Target="/ppt/slideMasters/theme/theme1.xml" Id="Rf423ffef91a8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880a0320646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8afff06c8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b25f71c86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ba5e0bab5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ff8950d6a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f9e866963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d3a66856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SUNDSET SAMDRIFT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SUNDSET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SUNDSET SAMDRIFT DA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SUNDSET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SUNDSET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SUNDSET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9 408 529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3 013 255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SUNDSET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Sundset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7397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42 56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bosv-ho@online.no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986 568 689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SUNDSET SAMDRIFT DA</a:t>
            </a:r>
          </a:p>
        </p:txBody>
      </p:sp>
    </p:spTree>
  </p:cSld>
  <p:clrMapOvr>
    <a:masterClrMapping xmlns:a="http://schemas.openxmlformats.org/drawingml/2006/main"/>
  </p:clrMapOvr>
</p:sld>
</file>