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380e5e4aaa8404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e133e4a6f7b44e3"/>
  </p:sldMasterIdLst>
  <p:sldIdLst>
    <p:sldId xmlns:r="http://schemas.openxmlformats.org/officeDocument/2006/relationships" id="256" r:id="R09578fa152d24dcb"/>
    <p:sldId xmlns:r="http://schemas.openxmlformats.org/officeDocument/2006/relationships" id="257" r:id="Rd7c523769f8148bf"/>
    <p:sldId xmlns:r="http://schemas.openxmlformats.org/officeDocument/2006/relationships" id="258" r:id="R85a7132d119a42be"/>
    <p:sldId xmlns:r="http://schemas.openxmlformats.org/officeDocument/2006/relationships" id="259" r:id="R13f91f663e1f4017"/>
    <p:sldId xmlns:r="http://schemas.openxmlformats.org/officeDocument/2006/relationships" id="260" r:id="R234abfff94844472"/>
    <p:sldId xmlns:r="http://schemas.openxmlformats.org/officeDocument/2006/relationships" id="261" r:id="R7fcf57d5ddf0484a"/>
    <p:sldId xmlns:r="http://schemas.openxmlformats.org/officeDocument/2006/relationships" id="262" r:id="R0b794b863526425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e133e4a6f7b44e3" /><Relationship Type="http://schemas.openxmlformats.org/officeDocument/2006/relationships/slide" Target="/ppt/slides/slide1.xml" Id="R09578fa152d24dcb" /><Relationship Type="http://schemas.openxmlformats.org/officeDocument/2006/relationships/slide" Target="/ppt/slides/slide2.xml" Id="Rd7c523769f8148bf" /><Relationship Type="http://schemas.openxmlformats.org/officeDocument/2006/relationships/slide" Target="/ppt/slides/slide3.xml" Id="R85a7132d119a42be" /><Relationship Type="http://schemas.openxmlformats.org/officeDocument/2006/relationships/slide" Target="/ppt/slides/slide4.xml" Id="R13f91f663e1f4017" /><Relationship Type="http://schemas.openxmlformats.org/officeDocument/2006/relationships/slide" Target="/ppt/slides/slide5.xml" Id="R234abfff94844472" /><Relationship Type="http://schemas.openxmlformats.org/officeDocument/2006/relationships/slide" Target="/ppt/slides/slide6.xml" Id="R7fcf57d5ddf0484a" /><Relationship Type="http://schemas.openxmlformats.org/officeDocument/2006/relationships/slide" Target="/ppt/slides/slide7.xml" Id="R0b794b863526425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8ff05f7c50748a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182cc6ec8a244d3" /><Relationship Type="http://schemas.openxmlformats.org/officeDocument/2006/relationships/theme" Target="/ppt/slideMasters/theme/theme1.xml" Id="Ra19938ff552c42d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182cc6ec8a244d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f6c739560814f8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226a680d27e489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95bcbe599d04af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c79d238230c4c3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f03ea0e7e71468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ca54d073865447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f03938866142e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NEUMANN HOLDING &amp;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NEUMANN HOLDING &amp;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NEUMANN HOLDING &amp; INVEST AS ble etablert [år] og holder til i Trondheim.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NEUMANN HOLDING &amp;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NEUMANN HOLDING &amp;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NEUMANN HOLDING &amp;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2 088 185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−587 609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62 850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141 158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2 526 452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NEUMANN HOLDING &amp;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TERJE NEUMANN ARNTSEN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NEUMANN HOLDING &amp;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Brøsetekra 13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7069 Trondheim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72 81 02 40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firmapost@neumanninvest.no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www.neumanninvest.no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986 571 779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NEUMANN HOLDING &amp; INVEST AS</a:t>
            </a:r>
          </a:p>
        </p:txBody>
      </p:sp>
    </p:spTree>
  </p:cSld>
  <p:clrMapOvr>
    <a:masterClrMapping xmlns:a="http://schemas.openxmlformats.org/drawingml/2006/main"/>
  </p:clrMapOvr>
</p:sld>
</file>