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2cd8658cb944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abe2c0b94749f2"/>
  </p:sldMasterIdLst>
  <p:sldIdLst>
    <p:sldId xmlns:r="http://schemas.openxmlformats.org/officeDocument/2006/relationships" id="256" r:id="R2dac46974f924baf"/>
    <p:sldId xmlns:r="http://schemas.openxmlformats.org/officeDocument/2006/relationships" id="257" r:id="Rf6c48204f3534911"/>
    <p:sldId xmlns:r="http://schemas.openxmlformats.org/officeDocument/2006/relationships" id="258" r:id="Rec1a00275ecd4aad"/>
    <p:sldId xmlns:r="http://schemas.openxmlformats.org/officeDocument/2006/relationships" id="259" r:id="R8321530032f54ad0"/>
    <p:sldId xmlns:r="http://schemas.openxmlformats.org/officeDocument/2006/relationships" id="260" r:id="Re3a33df4f183458e"/>
    <p:sldId xmlns:r="http://schemas.openxmlformats.org/officeDocument/2006/relationships" id="261" r:id="R5fdc40cf972242d6"/>
    <p:sldId xmlns:r="http://schemas.openxmlformats.org/officeDocument/2006/relationships" id="262" r:id="Ra9450311b22048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abe2c0b94749f2" /><Relationship Type="http://schemas.openxmlformats.org/officeDocument/2006/relationships/slide" Target="/ppt/slides/slide1.xml" Id="R2dac46974f924baf" /><Relationship Type="http://schemas.openxmlformats.org/officeDocument/2006/relationships/slide" Target="/ppt/slides/slide2.xml" Id="Rf6c48204f3534911" /><Relationship Type="http://schemas.openxmlformats.org/officeDocument/2006/relationships/slide" Target="/ppt/slides/slide3.xml" Id="Rec1a00275ecd4aad" /><Relationship Type="http://schemas.openxmlformats.org/officeDocument/2006/relationships/slide" Target="/ppt/slides/slide4.xml" Id="R8321530032f54ad0" /><Relationship Type="http://schemas.openxmlformats.org/officeDocument/2006/relationships/slide" Target="/ppt/slides/slide5.xml" Id="Re3a33df4f183458e" /><Relationship Type="http://schemas.openxmlformats.org/officeDocument/2006/relationships/slide" Target="/ppt/slides/slide6.xml" Id="R5fdc40cf972242d6" /><Relationship Type="http://schemas.openxmlformats.org/officeDocument/2006/relationships/slide" Target="/ppt/slides/slide7.xml" Id="Ra9450311b22048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518c83b2e48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9660728e943df" /><Relationship Type="http://schemas.openxmlformats.org/officeDocument/2006/relationships/theme" Target="/ppt/slideMasters/theme/theme1.xml" Id="Rd5f3b7fa39b24b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b9660728e943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09e515d1744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50c5fa4574d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07108044840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52be2dc984d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c60db5f2f45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64e746fc94e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38998f1884b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SPINNAKER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SPINNAKER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SPINNAKER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SPINNAKER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SPINNAKER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SPINNAKER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458 357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263 941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240 201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786 388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SPINNAKER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FINNEMANN TOR HARALD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JESPERSEN INGER-LISE F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SPINNAKER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Kjell-Richard Finnemann, Grenseveien 11D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54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986 572 880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SPINNAKER AS</a:t>
            </a:r>
          </a:p>
        </p:txBody>
      </p:sp>
    </p:spTree>
  </p:cSld>
  <p:clrMapOvr>
    <a:masterClrMapping xmlns:a="http://schemas.openxmlformats.org/drawingml/2006/main"/>
  </p:clrMapOvr>
</p:sld>
</file>