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42abc8e2c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fd73da18944f01"/>
  </p:sldMasterIdLst>
  <p:sldIdLst>
    <p:sldId xmlns:r="http://schemas.openxmlformats.org/officeDocument/2006/relationships" id="256" r:id="Rc17294e4a0404069"/>
    <p:sldId xmlns:r="http://schemas.openxmlformats.org/officeDocument/2006/relationships" id="257" r:id="R293e2c9b9a354adf"/>
    <p:sldId xmlns:r="http://schemas.openxmlformats.org/officeDocument/2006/relationships" id="258" r:id="Rd39a1ea6a8af4671"/>
    <p:sldId xmlns:r="http://schemas.openxmlformats.org/officeDocument/2006/relationships" id="259" r:id="Re6dd5c7ffb554dc1"/>
    <p:sldId xmlns:r="http://schemas.openxmlformats.org/officeDocument/2006/relationships" id="260" r:id="R3a361a3f5d5a4075"/>
    <p:sldId xmlns:r="http://schemas.openxmlformats.org/officeDocument/2006/relationships" id="261" r:id="R217530d3c8d54498"/>
    <p:sldId xmlns:r="http://schemas.openxmlformats.org/officeDocument/2006/relationships" id="262" r:id="R2e1bc4bbec4a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d73da18944f01" /><Relationship Type="http://schemas.openxmlformats.org/officeDocument/2006/relationships/slide" Target="/ppt/slides/slide1.xml" Id="Rc17294e4a0404069" /><Relationship Type="http://schemas.openxmlformats.org/officeDocument/2006/relationships/slide" Target="/ppt/slides/slide2.xml" Id="R293e2c9b9a354adf" /><Relationship Type="http://schemas.openxmlformats.org/officeDocument/2006/relationships/slide" Target="/ppt/slides/slide3.xml" Id="Rd39a1ea6a8af4671" /><Relationship Type="http://schemas.openxmlformats.org/officeDocument/2006/relationships/slide" Target="/ppt/slides/slide4.xml" Id="Re6dd5c7ffb554dc1" /><Relationship Type="http://schemas.openxmlformats.org/officeDocument/2006/relationships/slide" Target="/ppt/slides/slide5.xml" Id="R3a361a3f5d5a4075" /><Relationship Type="http://schemas.openxmlformats.org/officeDocument/2006/relationships/slide" Target="/ppt/slides/slide6.xml" Id="R217530d3c8d54498" /><Relationship Type="http://schemas.openxmlformats.org/officeDocument/2006/relationships/slide" Target="/ppt/slides/slide7.xml" Id="R2e1bc4bbec4a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79723462e45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a79435da64693" /><Relationship Type="http://schemas.openxmlformats.org/officeDocument/2006/relationships/theme" Target="/ppt/slideMasters/theme/theme1.xml" Id="Ra6e66d3787d549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9a79435da646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5844a2772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515d5e6354c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b4bf7366d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c58df9b65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89d9eb1db4c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cb94f86e14c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bddfba7bf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DENGIN DESIGN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DENGIN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DENGIN DESIGN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DENGIN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DENGIN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DENGIN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384 569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961 376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DENGIN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DENGIN YVONNE BIRGITTA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DENGIN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99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yvonne@dengin.no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www.dengin.no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986 597 549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DENGIN DESIGN AS</a:t>
            </a:r>
          </a:p>
        </p:txBody>
      </p:sp>
    </p:spTree>
  </p:cSld>
  <p:clrMapOvr>
    <a:masterClrMapping xmlns:a="http://schemas.openxmlformats.org/drawingml/2006/main"/>
  </p:clrMapOvr>
</p:sld>
</file>