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0c8acceb4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59a8ef3304110"/>
  </p:sldMasterIdLst>
  <p:sldIdLst>
    <p:sldId xmlns:r="http://schemas.openxmlformats.org/officeDocument/2006/relationships" id="256" r:id="R18a537800c694913"/>
    <p:sldId xmlns:r="http://schemas.openxmlformats.org/officeDocument/2006/relationships" id="257" r:id="R69b55df9a349445c"/>
    <p:sldId xmlns:r="http://schemas.openxmlformats.org/officeDocument/2006/relationships" id="258" r:id="R3f74542e7c74486c"/>
    <p:sldId xmlns:r="http://schemas.openxmlformats.org/officeDocument/2006/relationships" id="259" r:id="Re20a280b10004a68"/>
    <p:sldId xmlns:r="http://schemas.openxmlformats.org/officeDocument/2006/relationships" id="260" r:id="R13ef0c6123694fc6"/>
    <p:sldId xmlns:r="http://schemas.openxmlformats.org/officeDocument/2006/relationships" id="261" r:id="R5ff0248033f54a26"/>
    <p:sldId xmlns:r="http://schemas.openxmlformats.org/officeDocument/2006/relationships" id="262" r:id="R3a494227b8da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59a8ef3304110" /><Relationship Type="http://schemas.openxmlformats.org/officeDocument/2006/relationships/slide" Target="/ppt/slides/slide1.xml" Id="R18a537800c694913" /><Relationship Type="http://schemas.openxmlformats.org/officeDocument/2006/relationships/slide" Target="/ppt/slides/slide2.xml" Id="R69b55df9a349445c" /><Relationship Type="http://schemas.openxmlformats.org/officeDocument/2006/relationships/slide" Target="/ppt/slides/slide3.xml" Id="R3f74542e7c74486c" /><Relationship Type="http://schemas.openxmlformats.org/officeDocument/2006/relationships/slide" Target="/ppt/slides/slide4.xml" Id="Re20a280b10004a68" /><Relationship Type="http://schemas.openxmlformats.org/officeDocument/2006/relationships/slide" Target="/ppt/slides/slide5.xml" Id="R13ef0c6123694fc6" /><Relationship Type="http://schemas.openxmlformats.org/officeDocument/2006/relationships/slide" Target="/ppt/slides/slide6.xml" Id="R5ff0248033f54a26" /><Relationship Type="http://schemas.openxmlformats.org/officeDocument/2006/relationships/slide" Target="/ppt/slides/slide7.xml" Id="R3a494227b8da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6c7aece06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4f77240be417f" /><Relationship Type="http://schemas.openxmlformats.org/officeDocument/2006/relationships/theme" Target="/ppt/slideMasters/theme/theme1.xml" Id="Rb8ffda703eee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4f77240be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e76727e5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0d95c9220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c431a9e51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4b66af664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e1b657b21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2731d04d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c63562408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RYCON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10 184 589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1 168 021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MASKIN HOLDING AS  –  65,2 %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OVE A EINERVOLD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JOHANNESEN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AKSEL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ERVESO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aksel@rycon.as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rycon.as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986 600 825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RYCON AS</a:t>
            </a:r>
          </a:p>
        </p:txBody>
      </p:sp>
    </p:spTree>
  </p:cSld>
  <p:clrMapOvr>
    <a:masterClrMapping xmlns:a="http://schemas.openxmlformats.org/drawingml/2006/main"/>
  </p:clrMapOvr>
</p:sld>
</file>