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7174a88db42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c21a7d6624c21"/>
  </p:sldMasterIdLst>
  <p:sldIdLst>
    <p:sldId xmlns:r="http://schemas.openxmlformats.org/officeDocument/2006/relationships" id="256" r:id="R478a45a3d6f34eb5"/>
    <p:sldId xmlns:r="http://schemas.openxmlformats.org/officeDocument/2006/relationships" id="257" r:id="R26e6d8610c0b498d"/>
    <p:sldId xmlns:r="http://schemas.openxmlformats.org/officeDocument/2006/relationships" id="258" r:id="Rf373cdbd226941fc"/>
    <p:sldId xmlns:r="http://schemas.openxmlformats.org/officeDocument/2006/relationships" id="259" r:id="Rfcd73e0130fd43a0"/>
    <p:sldId xmlns:r="http://schemas.openxmlformats.org/officeDocument/2006/relationships" id="260" r:id="Rc313388d3b6f44d8"/>
    <p:sldId xmlns:r="http://schemas.openxmlformats.org/officeDocument/2006/relationships" id="261" r:id="R45cf87fe4b4f44b5"/>
    <p:sldId xmlns:r="http://schemas.openxmlformats.org/officeDocument/2006/relationships" id="262" r:id="Re796315dff3b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c21a7d6624c21" /><Relationship Type="http://schemas.openxmlformats.org/officeDocument/2006/relationships/slide" Target="/ppt/slides/slide1.xml" Id="R478a45a3d6f34eb5" /><Relationship Type="http://schemas.openxmlformats.org/officeDocument/2006/relationships/slide" Target="/ppt/slides/slide2.xml" Id="R26e6d8610c0b498d" /><Relationship Type="http://schemas.openxmlformats.org/officeDocument/2006/relationships/slide" Target="/ppt/slides/slide3.xml" Id="Rf373cdbd226941fc" /><Relationship Type="http://schemas.openxmlformats.org/officeDocument/2006/relationships/slide" Target="/ppt/slides/slide4.xml" Id="Rfcd73e0130fd43a0" /><Relationship Type="http://schemas.openxmlformats.org/officeDocument/2006/relationships/slide" Target="/ppt/slides/slide5.xml" Id="Rc313388d3b6f44d8" /><Relationship Type="http://schemas.openxmlformats.org/officeDocument/2006/relationships/slide" Target="/ppt/slides/slide6.xml" Id="R45cf87fe4b4f44b5" /><Relationship Type="http://schemas.openxmlformats.org/officeDocument/2006/relationships/slide" Target="/ppt/slides/slide7.xml" Id="Re796315dff3b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966e816ac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3377d81a54844" /><Relationship Type="http://schemas.openxmlformats.org/officeDocument/2006/relationships/theme" Target="/ppt/slideMasters/theme/theme1.xml" Id="R891976b96a3047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3377d81a548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8d3927f149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4a952c8db47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b122c5b47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fe64e553d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922ac0737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ea07a3c94d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ac9ae6436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LANI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−7 456 959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−60 959 030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393 368 829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549 727 072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LARS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LARS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 INVEST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986 647 368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LANI INVEST AS</a:t>
            </a:r>
          </a:p>
        </p:txBody>
      </p:sp>
    </p:spTree>
  </p:cSld>
  <p:clrMapOvr>
    <a:masterClrMapping xmlns:a="http://schemas.openxmlformats.org/drawingml/2006/main"/>
  </p:clrMapOvr>
</p:sld>
</file>