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c6baabbf9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d75dd1b6d4ab0"/>
  </p:sldMasterIdLst>
  <p:sldIdLst>
    <p:sldId xmlns:r="http://schemas.openxmlformats.org/officeDocument/2006/relationships" id="256" r:id="R411357f002854f94"/>
    <p:sldId xmlns:r="http://schemas.openxmlformats.org/officeDocument/2006/relationships" id="257" r:id="R1dbcd5a242f14fa0"/>
    <p:sldId xmlns:r="http://schemas.openxmlformats.org/officeDocument/2006/relationships" id="258" r:id="R9297d42c479c4afe"/>
    <p:sldId xmlns:r="http://schemas.openxmlformats.org/officeDocument/2006/relationships" id="259" r:id="R5a0d41fdb1254f37"/>
    <p:sldId xmlns:r="http://schemas.openxmlformats.org/officeDocument/2006/relationships" id="260" r:id="R57645919701541d7"/>
    <p:sldId xmlns:r="http://schemas.openxmlformats.org/officeDocument/2006/relationships" id="261" r:id="R422576b3cb83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d75dd1b6d4ab0" /><Relationship Type="http://schemas.openxmlformats.org/officeDocument/2006/relationships/slide" Target="/ppt/slides/slide1.xml" Id="R411357f002854f94" /><Relationship Type="http://schemas.openxmlformats.org/officeDocument/2006/relationships/slide" Target="/ppt/slides/slide2.xml" Id="R1dbcd5a242f14fa0" /><Relationship Type="http://schemas.openxmlformats.org/officeDocument/2006/relationships/slide" Target="/ppt/slides/slide3.xml" Id="R9297d42c479c4afe" /><Relationship Type="http://schemas.openxmlformats.org/officeDocument/2006/relationships/slide" Target="/ppt/slides/slide4.xml" Id="R5a0d41fdb1254f37" /><Relationship Type="http://schemas.openxmlformats.org/officeDocument/2006/relationships/slide" Target="/ppt/slides/slide5.xml" Id="R57645919701541d7" /><Relationship Type="http://schemas.openxmlformats.org/officeDocument/2006/relationships/slide" Target="/ppt/slides/slide6.xml" Id="R422576b3cb83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0752ae107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2f80317e04f7e" /><Relationship Type="http://schemas.openxmlformats.org/officeDocument/2006/relationships/theme" Target="/ppt/slideMasters/theme/theme1.xml" Id="R596ce7744c6e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2f80317e0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df5ddba7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858792c3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318e60e9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741e8e089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21f5f63f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aaf8aad72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KOMMUNEREVISJON IKS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13 290 504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6 756 459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etasje, Torggata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61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lak@salten-revisjon.no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986 655 271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KOMMUNEREVISJON IKS</a:t>
            </a:r>
          </a:p>
        </p:txBody>
      </p:sp>
    </p:spTree>
  </p:cSld>
  <p:clrMapOvr>
    <a:masterClrMapping xmlns:a="http://schemas.openxmlformats.org/drawingml/2006/main"/>
  </p:clrMapOvr>
</p:sld>
</file>