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76eccc5a2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bf08e2a33460f"/>
  </p:sldMasterIdLst>
  <p:sldIdLst>
    <p:sldId xmlns:r="http://schemas.openxmlformats.org/officeDocument/2006/relationships" id="256" r:id="R8e7fa67d172b4ae8"/>
    <p:sldId xmlns:r="http://schemas.openxmlformats.org/officeDocument/2006/relationships" id="257" r:id="R3d0397302ee340fc"/>
    <p:sldId xmlns:r="http://schemas.openxmlformats.org/officeDocument/2006/relationships" id="258" r:id="Ref9616384a2f4e47"/>
    <p:sldId xmlns:r="http://schemas.openxmlformats.org/officeDocument/2006/relationships" id="259" r:id="R4132ab75415d4d44"/>
    <p:sldId xmlns:r="http://schemas.openxmlformats.org/officeDocument/2006/relationships" id="260" r:id="R58211e4d627b4618"/>
    <p:sldId xmlns:r="http://schemas.openxmlformats.org/officeDocument/2006/relationships" id="261" r:id="Rb0485029ec7b41f4"/>
    <p:sldId xmlns:r="http://schemas.openxmlformats.org/officeDocument/2006/relationships" id="262" r:id="Raade0c4a78db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bf08e2a33460f" /><Relationship Type="http://schemas.openxmlformats.org/officeDocument/2006/relationships/slide" Target="/ppt/slides/slide1.xml" Id="R8e7fa67d172b4ae8" /><Relationship Type="http://schemas.openxmlformats.org/officeDocument/2006/relationships/slide" Target="/ppt/slides/slide2.xml" Id="R3d0397302ee340fc" /><Relationship Type="http://schemas.openxmlformats.org/officeDocument/2006/relationships/slide" Target="/ppt/slides/slide3.xml" Id="Ref9616384a2f4e47" /><Relationship Type="http://schemas.openxmlformats.org/officeDocument/2006/relationships/slide" Target="/ppt/slides/slide4.xml" Id="R4132ab75415d4d44" /><Relationship Type="http://schemas.openxmlformats.org/officeDocument/2006/relationships/slide" Target="/ppt/slides/slide5.xml" Id="R58211e4d627b4618" /><Relationship Type="http://schemas.openxmlformats.org/officeDocument/2006/relationships/slide" Target="/ppt/slides/slide6.xml" Id="Rb0485029ec7b41f4" /><Relationship Type="http://schemas.openxmlformats.org/officeDocument/2006/relationships/slide" Target="/ppt/slides/slide7.xml" Id="Raade0c4a78db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df95e8711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a769228054714" /><Relationship Type="http://schemas.openxmlformats.org/officeDocument/2006/relationships/theme" Target="/ppt/slideMasters/theme/theme1.xml" Id="R25a9f236e10c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a76922805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ab47d9383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10536852b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d1534c7a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a5fdbf5bc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b9036cef3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fca339037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d6719471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MASKIN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7 814 672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10 018 388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FINN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Follaveien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8208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986 674 373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MASKIN AS</a:t>
            </a:r>
          </a:p>
        </p:txBody>
      </p:sp>
    </p:spTree>
  </p:cSld>
  <p:clrMapOvr>
    <a:masterClrMapping xmlns:a="http://schemas.openxmlformats.org/drawingml/2006/main"/>
  </p:clrMapOvr>
</p:sld>
</file>