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8c79e23f2547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46cd6583e34b94"/>
  </p:sldMasterIdLst>
  <p:sldIdLst>
    <p:sldId xmlns:r="http://schemas.openxmlformats.org/officeDocument/2006/relationships" id="256" r:id="R7c08f2860f4d4b77"/>
    <p:sldId xmlns:r="http://schemas.openxmlformats.org/officeDocument/2006/relationships" id="257" r:id="Rfb34de6a62ea4fdd"/>
    <p:sldId xmlns:r="http://schemas.openxmlformats.org/officeDocument/2006/relationships" id="258" r:id="R92ffe663ab1e4398"/>
    <p:sldId xmlns:r="http://schemas.openxmlformats.org/officeDocument/2006/relationships" id="259" r:id="Re974884b407c4b3c"/>
    <p:sldId xmlns:r="http://schemas.openxmlformats.org/officeDocument/2006/relationships" id="260" r:id="R0454d88ad4a74b56"/>
    <p:sldId xmlns:r="http://schemas.openxmlformats.org/officeDocument/2006/relationships" id="261" r:id="Rf7811bdc3dfb4089"/>
    <p:sldId xmlns:r="http://schemas.openxmlformats.org/officeDocument/2006/relationships" id="262" r:id="R394e77c2a3314a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46cd6583e34b94" /><Relationship Type="http://schemas.openxmlformats.org/officeDocument/2006/relationships/slide" Target="/ppt/slides/slide1.xml" Id="R7c08f2860f4d4b77" /><Relationship Type="http://schemas.openxmlformats.org/officeDocument/2006/relationships/slide" Target="/ppt/slides/slide2.xml" Id="Rfb34de6a62ea4fdd" /><Relationship Type="http://schemas.openxmlformats.org/officeDocument/2006/relationships/slide" Target="/ppt/slides/slide3.xml" Id="R92ffe663ab1e4398" /><Relationship Type="http://schemas.openxmlformats.org/officeDocument/2006/relationships/slide" Target="/ppt/slides/slide4.xml" Id="Re974884b407c4b3c" /><Relationship Type="http://schemas.openxmlformats.org/officeDocument/2006/relationships/slide" Target="/ppt/slides/slide5.xml" Id="R0454d88ad4a74b56" /><Relationship Type="http://schemas.openxmlformats.org/officeDocument/2006/relationships/slide" Target="/ppt/slides/slide6.xml" Id="Rf7811bdc3dfb4089" /><Relationship Type="http://schemas.openxmlformats.org/officeDocument/2006/relationships/slide" Target="/ppt/slides/slide7.xml" Id="R394e77c2a3314a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01c9d3f5d84d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898881ece425b" /><Relationship Type="http://schemas.openxmlformats.org/officeDocument/2006/relationships/theme" Target="/ppt/slideMasters/theme/theme1.xml" Id="R3097e5c949d245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6898881ece42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13d21867546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ec978b54e45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3aa92c63043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4b4a553eb44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f2e8e488844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4fac0d0f747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8ac59121c4c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ENVIRONMENTAL TECHNOLOGY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ENVIRONMENTAL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ENVIRONMENTAL TECHNOLOGY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ENVIRONMENTAL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ENVIRONMENTAL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ENVIRONMENTAL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7 084 060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−4 125 299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−2 646 061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13 470 151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30 136 447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ENVIRONMENTAL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ENVIRONMENTAL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Kvålkroken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66 30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986 680 020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ENVIRONMENTAL TECHNOLOGY AS</a:t>
            </a:r>
          </a:p>
        </p:txBody>
      </p:sp>
    </p:spTree>
  </p:cSld>
  <p:clrMapOvr>
    <a:masterClrMapping xmlns:a="http://schemas.openxmlformats.org/drawingml/2006/main"/>
  </p:clrMapOvr>
</p:sld>
</file>