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031ddb7dd245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ff1e0f7e5540e4"/>
  </p:sldMasterIdLst>
  <p:sldIdLst>
    <p:sldId xmlns:r="http://schemas.openxmlformats.org/officeDocument/2006/relationships" id="256" r:id="R86a4b87645ad4164"/>
    <p:sldId xmlns:r="http://schemas.openxmlformats.org/officeDocument/2006/relationships" id="257" r:id="R1f07222ba3064611"/>
    <p:sldId xmlns:r="http://schemas.openxmlformats.org/officeDocument/2006/relationships" id="258" r:id="Ra77f3f98daaf46c6"/>
    <p:sldId xmlns:r="http://schemas.openxmlformats.org/officeDocument/2006/relationships" id="259" r:id="Ra3f36c6481c8471b"/>
    <p:sldId xmlns:r="http://schemas.openxmlformats.org/officeDocument/2006/relationships" id="260" r:id="R9a61de3aa6c0494c"/>
    <p:sldId xmlns:r="http://schemas.openxmlformats.org/officeDocument/2006/relationships" id="261" r:id="R080cf19241374c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ff1e0f7e5540e4" /><Relationship Type="http://schemas.openxmlformats.org/officeDocument/2006/relationships/slide" Target="/ppt/slides/slide1.xml" Id="R86a4b87645ad4164" /><Relationship Type="http://schemas.openxmlformats.org/officeDocument/2006/relationships/slide" Target="/ppt/slides/slide2.xml" Id="R1f07222ba3064611" /><Relationship Type="http://schemas.openxmlformats.org/officeDocument/2006/relationships/slide" Target="/ppt/slides/slide3.xml" Id="Ra77f3f98daaf46c6" /><Relationship Type="http://schemas.openxmlformats.org/officeDocument/2006/relationships/slide" Target="/ppt/slides/slide4.xml" Id="Ra3f36c6481c8471b" /><Relationship Type="http://schemas.openxmlformats.org/officeDocument/2006/relationships/slide" Target="/ppt/slides/slide5.xml" Id="R9a61de3aa6c0494c" /><Relationship Type="http://schemas.openxmlformats.org/officeDocument/2006/relationships/slide" Target="/ppt/slides/slide6.xml" Id="R080cf19241374c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ee172082f247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63bb805554b81" /><Relationship Type="http://schemas.openxmlformats.org/officeDocument/2006/relationships/theme" Target="/ppt/slideMasters/theme/theme1.xml" Id="R23f3d83de87247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a63bb805554b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d3e32e7414c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d17806dd546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e0132ebc348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be23706124d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637dd10bc48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6b8d3548a4d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ANNE ODDEN REGNSKAP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ODDEN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ODDEN REGNSKAP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ODDEN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ODDEN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ODDEN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1 112 310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894 551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894 551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427 684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487 980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ODDEN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Vestengveien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annodden@online.no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986 681 108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ODDEN REGNSKAP</a:t>
            </a:r>
          </a:p>
        </p:txBody>
      </p:sp>
    </p:spTree>
  </p:cSld>
  <p:clrMapOvr>
    <a:masterClrMapping xmlns:a="http://schemas.openxmlformats.org/drawingml/2006/main"/>
  </p:clrMapOvr>
</p:sld>
</file>