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8e5a06ddf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e5ecc56f64ac0"/>
  </p:sldMasterIdLst>
  <p:sldIdLst>
    <p:sldId xmlns:r="http://schemas.openxmlformats.org/officeDocument/2006/relationships" id="256" r:id="Rbf5c2b31d59544c8"/>
    <p:sldId xmlns:r="http://schemas.openxmlformats.org/officeDocument/2006/relationships" id="257" r:id="R7abb07e0d6e44f9c"/>
    <p:sldId xmlns:r="http://schemas.openxmlformats.org/officeDocument/2006/relationships" id="258" r:id="R234305f954264b5a"/>
    <p:sldId xmlns:r="http://schemas.openxmlformats.org/officeDocument/2006/relationships" id="259" r:id="Racdadb9d3918428b"/>
    <p:sldId xmlns:r="http://schemas.openxmlformats.org/officeDocument/2006/relationships" id="260" r:id="Rbe4d385981f54ec4"/>
    <p:sldId xmlns:r="http://schemas.openxmlformats.org/officeDocument/2006/relationships" id="261" r:id="R37aa96db202e4a06"/>
    <p:sldId xmlns:r="http://schemas.openxmlformats.org/officeDocument/2006/relationships" id="262" r:id="Rdf5fd7ea4e86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e5ecc56f64ac0" /><Relationship Type="http://schemas.openxmlformats.org/officeDocument/2006/relationships/slide" Target="/ppt/slides/slide1.xml" Id="Rbf5c2b31d59544c8" /><Relationship Type="http://schemas.openxmlformats.org/officeDocument/2006/relationships/slide" Target="/ppt/slides/slide2.xml" Id="R7abb07e0d6e44f9c" /><Relationship Type="http://schemas.openxmlformats.org/officeDocument/2006/relationships/slide" Target="/ppt/slides/slide3.xml" Id="R234305f954264b5a" /><Relationship Type="http://schemas.openxmlformats.org/officeDocument/2006/relationships/slide" Target="/ppt/slides/slide4.xml" Id="Racdadb9d3918428b" /><Relationship Type="http://schemas.openxmlformats.org/officeDocument/2006/relationships/slide" Target="/ppt/slides/slide5.xml" Id="Rbe4d385981f54ec4" /><Relationship Type="http://schemas.openxmlformats.org/officeDocument/2006/relationships/slide" Target="/ppt/slides/slide6.xml" Id="R37aa96db202e4a06" /><Relationship Type="http://schemas.openxmlformats.org/officeDocument/2006/relationships/slide" Target="/ppt/slides/slide7.xml" Id="Rdf5fd7ea4e86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6a0be1dde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11d986804f4b" /><Relationship Type="http://schemas.openxmlformats.org/officeDocument/2006/relationships/theme" Target="/ppt/slideMasters/theme/theme1.xml" Id="R959491e070c0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911d98680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00abe3e34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898b6e8d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36eff3ce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a13738564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5792fb01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7f6c8f9b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e9bf4056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3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7 709 733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11 588 851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41 899 760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BRUSLETTO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knut@brusletto.as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986 689 265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