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4e2c95674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c9f4934524572"/>
  </p:sldMasterIdLst>
  <p:sldIdLst>
    <p:sldId xmlns:r="http://schemas.openxmlformats.org/officeDocument/2006/relationships" id="256" r:id="Rc1d9d4782c4743eb"/>
    <p:sldId xmlns:r="http://schemas.openxmlformats.org/officeDocument/2006/relationships" id="257" r:id="R4736dc12457040e0"/>
    <p:sldId xmlns:r="http://schemas.openxmlformats.org/officeDocument/2006/relationships" id="258" r:id="R7a5ab34e0b924358"/>
    <p:sldId xmlns:r="http://schemas.openxmlformats.org/officeDocument/2006/relationships" id="259" r:id="R4204880fc8814031"/>
    <p:sldId xmlns:r="http://schemas.openxmlformats.org/officeDocument/2006/relationships" id="260" r:id="R245e9e3bd3d94221"/>
    <p:sldId xmlns:r="http://schemas.openxmlformats.org/officeDocument/2006/relationships" id="261" r:id="R03ade3515b084179"/>
    <p:sldId xmlns:r="http://schemas.openxmlformats.org/officeDocument/2006/relationships" id="262" r:id="R45aa43f5bb11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c9f4934524572" /><Relationship Type="http://schemas.openxmlformats.org/officeDocument/2006/relationships/slide" Target="/ppt/slides/slide1.xml" Id="Rc1d9d4782c4743eb" /><Relationship Type="http://schemas.openxmlformats.org/officeDocument/2006/relationships/slide" Target="/ppt/slides/slide2.xml" Id="R4736dc12457040e0" /><Relationship Type="http://schemas.openxmlformats.org/officeDocument/2006/relationships/slide" Target="/ppt/slides/slide3.xml" Id="R7a5ab34e0b924358" /><Relationship Type="http://schemas.openxmlformats.org/officeDocument/2006/relationships/slide" Target="/ppt/slides/slide4.xml" Id="R4204880fc8814031" /><Relationship Type="http://schemas.openxmlformats.org/officeDocument/2006/relationships/slide" Target="/ppt/slides/slide5.xml" Id="R245e9e3bd3d94221" /><Relationship Type="http://schemas.openxmlformats.org/officeDocument/2006/relationships/slide" Target="/ppt/slides/slide6.xml" Id="R03ade3515b084179" /><Relationship Type="http://schemas.openxmlformats.org/officeDocument/2006/relationships/slide" Target="/ppt/slides/slide7.xml" Id="R45aa43f5bb11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e1a511118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744c7795481d" /><Relationship Type="http://schemas.openxmlformats.org/officeDocument/2006/relationships/theme" Target="/ppt/slideMasters/theme/theme1.xml" Id="R718701d8cf78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2744c7795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91850a6b0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0f38991d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5b107a47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e56d19c92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43901ba27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b38f848e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f55e2325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M. BØHLE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M. BØHLE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M. BØHLE MASKINSTASJON AS ble etablert [år] og holder til i Skjåk.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M. BØHLE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M. BØHLE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M. BØHLE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9 552 017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3 792 490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5 417 030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M. BØHLE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 KJELL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M. BØHLE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Skjåk solside 362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2690 Skjåk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986 690 697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M. BØHLE MASKINSTASJON AS</a:t>
            </a:r>
          </a:p>
        </p:txBody>
      </p:sp>
    </p:spTree>
  </p:cSld>
  <p:clrMapOvr>
    <a:masterClrMapping xmlns:a="http://schemas.openxmlformats.org/drawingml/2006/main"/>
  </p:clrMapOvr>
</p:sld>
</file>