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94c82b696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766aabc614139"/>
  </p:sldMasterIdLst>
  <p:sldIdLst>
    <p:sldId xmlns:r="http://schemas.openxmlformats.org/officeDocument/2006/relationships" id="256" r:id="R2e503067929a4b5c"/>
    <p:sldId xmlns:r="http://schemas.openxmlformats.org/officeDocument/2006/relationships" id="257" r:id="R5476524be25b43f3"/>
    <p:sldId xmlns:r="http://schemas.openxmlformats.org/officeDocument/2006/relationships" id="258" r:id="R2ed343f73835409c"/>
    <p:sldId xmlns:r="http://schemas.openxmlformats.org/officeDocument/2006/relationships" id="259" r:id="Rddfc2bad63db4d30"/>
    <p:sldId xmlns:r="http://schemas.openxmlformats.org/officeDocument/2006/relationships" id="260" r:id="Rffee45502b534573"/>
    <p:sldId xmlns:r="http://schemas.openxmlformats.org/officeDocument/2006/relationships" id="261" r:id="R38125ce938004d62"/>
    <p:sldId xmlns:r="http://schemas.openxmlformats.org/officeDocument/2006/relationships" id="262" r:id="R51ddfb9a5f88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766aabc614139" /><Relationship Type="http://schemas.openxmlformats.org/officeDocument/2006/relationships/slide" Target="/ppt/slides/slide1.xml" Id="R2e503067929a4b5c" /><Relationship Type="http://schemas.openxmlformats.org/officeDocument/2006/relationships/slide" Target="/ppt/slides/slide2.xml" Id="R5476524be25b43f3" /><Relationship Type="http://schemas.openxmlformats.org/officeDocument/2006/relationships/slide" Target="/ppt/slides/slide3.xml" Id="R2ed343f73835409c" /><Relationship Type="http://schemas.openxmlformats.org/officeDocument/2006/relationships/slide" Target="/ppt/slides/slide4.xml" Id="Rddfc2bad63db4d30" /><Relationship Type="http://schemas.openxmlformats.org/officeDocument/2006/relationships/slide" Target="/ppt/slides/slide5.xml" Id="Rffee45502b534573" /><Relationship Type="http://schemas.openxmlformats.org/officeDocument/2006/relationships/slide" Target="/ppt/slides/slide6.xml" Id="R38125ce938004d62" /><Relationship Type="http://schemas.openxmlformats.org/officeDocument/2006/relationships/slide" Target="/ppt/slides/slide7.xml" Id="R51ddfb9a5f88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26f96f057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3e9bd40d04307" /><Relationship Type="http://schemas.openxmlformats.org/officeDocument/2006/relationships/theme" Target="/ppt/slideMasters/theme/theme1.xml" Id="Rff257a0d0be4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3e9bd40d0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d95426f44d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a64d21d7d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46479d781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e9b993c17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cc5954c41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fa721d0b1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683dfd74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GREVIK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92 787 713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HJALMAR ERNST SØRGÅRD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Tyrimyrveien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03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hjalmar@grevik.no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986 693 580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