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f83d35c9c84a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a661e5e7104d91"/>
  </p:sldMasterIdLst>
  <p:sldIdLst>
    <p:sldId xmlns:r="http://schemas.openxmlformats.org/officeDocument/2006/relationships" id="256" r:id="Ra8d33029b0e248ef"/>
    <p:sldId xmlns:r="http://schemas.openxmlformats.org/officeDocument/2006/relationships" id="257" r:id="R1a463f4626cb4637"/>
    <p:sldId xmlns:r="http://schemas.openxmlformats.org/officeDocument/2006/relationships" id="258" r:id="R9dd55c3e38784059"/>
    <p:sldId xmlns:r="http://schemas.openxmlformats.org/officeDocument/2006/relationships" id="259" r:id="R98669931ea9f422c"/>
    <p:sldId xmlns:r="http://schemas.openxmlformats.org/officeDocument/2006/relationships" id="260" r:id="R91a19fa286004b2a"/>
    <p:sldId xmlns:r="http://schemas.openxmlformats.org/officeDocument/2006/relationships" id="261" r:id="R9d4456e9841346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661e5e7104d91" /><Relationship Type="http://schemas.openxmlformats.org/officeDocument/2006/relationships/slide" Target="/ppt/slides/slide1.xml" Id="Ra8d33029b0e248ef" /><Relationship Type="http://schemas.openxmlformats.org/officeDocument/2006/relationships/slide" Target="/ppt/slides/slide2.xml" Id="R1a463f4626cb4637" /><Relationship Type="http://schemas.openxmlformats.org/officeDocument/2006/relationships/slide" Target="/ppt/slides/slide3.xml" Id="R9dd55c3e38784059" /><Relationship Type="http://schemas.openxmlformats.org/officeDocument/2006/relationships/slide" Target="/ppt/slides/slide4.xml" Id="R98669931ea9f422c" /><Relationship Type="http://schemas.openxmlformats.org/officeDocument/2006/relationships/slide" Target="/ppt/slides/slide5.xml" Id="R91a19fa286004b2a" /><Relationship Type="http://schemas.openxmlformats.org/officeDocument/2006/relationships/slide" Target="/ppt/slides/slide6.xml" Id="R9d4456e9841346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e552bf18f40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8e82a4ae94947" /><Relationship Type="http://schemas.openxmlformats.org/officeDocument/2006/relationships/theme" Target="/ppt/slideMasters/theme/theme1.xml" Id="R9d6532d422ec41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98e82a4ae949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50c5ae40a40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025bb28ac49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4d1fd461140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721aa06254f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21c8c9c7742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4576964ea41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ANLEGGSGARTNERMESTER TORBJØRN NORDTILLER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ANLEGGSGARTNERMESTER TORBJØRN NORDTILLER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ANLEGGSGARTNERMESTER TORBJØRN NORDTILLER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ANLEGGSGARTNERMESTER TORBJØRN NORDTILLER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ANLEGGSGARTNERMESTER TORBJØRN NORDTILLER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ANLEGGSGARTNERMESTER TORBJØRN NORDTILLER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Tillerbruvegen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7092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986 698 043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ANLEGGSGARTNERMESTER TORBJØRN NORDTILLER AS</a:t>
            </a:r>
          </a:p>
        </p:txBody>
      </p:sp>
    </p:spTree>
  </p:cSld>
  <p:clrMapOvr>
    <a:masterClrMapping xmlns:a="http://schemas.openxmlformats.org/drawingml/2006/main"/>
  </p:clrMapOvr>
</p:sld>
</file>