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ed3795ed9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8151577554b47"/>
  </p:sldMasterIdLst>
  <p:sldIdLst>
    <p:sldId xmlns:r="http://schemas.openxmlformats.org/officeDocument/2006/relationships" id="256" r:id="Radb8ff2ac8504f9b"/>
    <p:sldId xmlns:r="http://schemas.openxmlformats.org/officeDocument/2006/relationships" id="257" r:id="R2ed96a66e6584072"/>
    <p:sldId xmlns:r="http://schemas.openxmlformats.org/officeDocument/2006/relationships" id="258" r:id="R0b651b67b79346dc"/>
    <p:sldId xmlns:r="http://schemas.openxmlformats.org/officeDocument/2006/relationships" id="259" r:id="R79d048235ffc4aaa"/>
    <p:sldId xmlns:r="http://schemas.openxmlformats.org/officeDocument/2006/relationships" id="260" r:id="R6ab5ab4c98ec4c78"/>
    <p:sldId xmlns:r="http://schemas.openxmlformats.org/officeDocument/2006/relationships" id="261" r:id="R0d75729a1fef4310"/>
    <p:sldId xmlns:r="http://schemas.openxmlformats.org/officeDocument/2006/relationships" id="262" r:id="R1855cb734d25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151577554b47" /><Relationship Type="http://schemas.openxmlformats.org/officeDocument/2006/relationships/slide" Target="/ppt/slides/slide1.xml" Id="Radb8ff2ac8504f9b" /><Relationship Type="http://schemas.openxmlformats.org/officeDocument/2006/relationships/slide" Target="/ppt/slides/slide2.xml" Id="R2ed96a66e6584072" /><Relationship Type="http://schemas.openxmlformats.org/officeDocument/2006/relationships/slide" Target="/ppt/slides/slide3.xml" Id="R0b651b67b79346dc" /><Relationship Type="http://schemas.openxmlformats.org/officeDocument/2006/relationships/slide" Target="/ppt/slides/slide4.xml" Id="R79d048235ffc4aaa" /><Relationship Type="http://schemas.openxmlformats.org/officeDocument/2006/relationships/slide" Target="/ppt/slides/slide5.xml" Id="R6ab5ab4c98ec4c78" /><Relationship Type="http://schemas.openxmlformats.org/officeDocument/2006/relationships/slide" Target="/ppt/slides/slide6.xml" Id="R0d75729a1fef4310" /><Relationship Type="http://schemas.openxmlformats.org/officeDocument/2006/relationships/slide" Target="/ppt/slides/slide7.xml" Id="R1855cb734d25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725123fd7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b1bd5c7f45ef" /><Relationship Type="http://schemas.openxmlformats.org/officeDocument/2006/relationships/theme" Target="/ppt/slideMasters/theme/theme1.xml" Id="R8d73fac03794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eb1bd5c7f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04b27fb0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43f8a3d2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96c28d4d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7eea39a2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ee1c1f96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cd2d5fa8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ccab802b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ANLEGGSGARTNERMESTER TORBJØRN NORDTILLER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ANLEGGSGARTNERMESTER TORBJØRN NORDTILLER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3 565 209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NORDTILLER KETIL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SISSEL NORDTILLER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NORDTILLER AUDHILD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Tillerbruvegen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ANLEGGSGARTNERMESTER TORBJØRN NORDTILLER AS</a:t>
            </a:r>
          </a:p>
        </p:txBody>
      </p:sp>
    </p:spTree>
  </p:cSld>
  <p:clrMapOvr>
    <a:masterClrMapping xmlns:a="http://schemas.openxmlformats.org/drawingml/2006/main"/>
  </p:clrMapOvr>
</p:sld>
</file>