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47edb1850143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b94f0170904caa"/>
  </p:sldMasterIdLst>
  <p:sldIdLst>
    <p:sldId xmlns:r="http://schemas.openxmlformats.org/officeDocument/2006/relationships" id="256" r:id="R60d379c41d264156"/>
    <p:sldId xmlns:r="http://schemas.openxmlformats.org/officeDocument/2006/relationships" id="257" r:id="Rd69d415bbcb2439e"/>
    <p:sldId xmlns:r="http://schemas.openxmlformats.org/officeDocument/2006/relationships" id="258" r:id="R665eb9a3c1504f8a"/>
    <p:sldId xmlns:r="http://schemas.openxmlformats.org/officeDocument/2006/relationships" id="259" r:id="Rb631d190b29245ac"/>
    <p:sldId xmlns:r="http://schemas.openxmlformats.org/officeDocument/2006/relationships" id="260" r:id="Rfb3279763b204a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94f0170904caa" /><Relationship Type="http://schemas.openxmlformats.org/officeDocument/2006/relationships/slide" Target="/ppt/slides/slide1.xml" Id="R60d379c41d264156" /><Relationship Type="http://schemas.openxmlformats.org/officeDocument/2006/relationships/slide" Target="/ppt/slides/slide2.xml" Id="Rd69d415bbcb2439e" /><Relationship Type="http://schemas.openxmlformats.org/officeDocument/2006/relationships/slide" Target="/ppt/slides/slide3.xml" Id="R665eb9a3c1504f8a" /><Relationship Type="http://schemas.openxmlformats.org/officeDocument/2006/relationships/slide" Target="/ppt/slides/slide4.xml" Id="Rb631d190b29245ac" /><Relationship Type="http://schemas.openxmlformats.org/officeDocument/2006/relationships/slide" Target="/ppt/slides/slide5.xml" Id="Rfb3279763b204a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de16daa61e44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acf12c31c41e4" /><Relationship Type="http://schemas.openxmlformats.org/officeDocument/2006/relationships/theme" Target="/ppt/slideMasters/theme/theme1.xml" Id="Re0efb51f3b2d4f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8acf12c31c41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1c1abd51e49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cf31748ab46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f82f1e6324a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ef0fa1e1842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f0e6e34d147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BUDAL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BUDAL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BUDAL NORMISJON ble etablert [år] og holder til i Budalen.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BUDAL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BUDAL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BUDAL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7298 Budalen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986 717 048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BUDAL NORMISJON</a:t>
            </a:r>
          </a:p>
        </p:txBody>
      </p:sp>
    </p:spTree>
  </p:cSld>
  <p:clrMapOvr>
    <a:masterClrMapping xmlns:a="http://schemas.openxmlformats.org/drawingml/2006/main"/>
  </p:clrMapOvr>
</p:sld>
</file>