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2c4c91196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33b58e337447a"/>
  </p:sldMasterIdLst>
  <p:sldIdLst>
    <p:sldId xmlns:r="http://schemas.openxmlformats.org/officeDocument/2006/relationships" id="256" r:id="R2cfadc1b5c444876"/>
    <p:sldId xmlns:r="http://schemas.openxmlformats.org/officeDocument/2006/relationships" id="257" r:id="Rbf9bdf7742d949fd"/>
    <p:sldId xmlns:r="http://schemas.openxmlformats.org/officeDocument/2006/relationships" id="258" r:id="Red3423f1f5b24920"/>
    <p:sldId xmlns:r="http://schemas.openxmlformats.org/officeDocument/2006/relationships" id="259" r:id="Re4d18d6cf1244020"/>
    <p:sldId xmlns:r="http://schemas.openxmlformats.org/officeDocument/2006/relationships" id="260" r:id="R5cb29a8e8c414011"/>
    <p:sldId xmlns:r="http://schemas.openxmlformats.org/officeDocument/2006/relationships" id="261" r:id="R25d413a3f7a749c2"/>
    <p:sldId xmlns:r="http://schemas.openxmlformats.org/officeDocument/2006/relationships" id="262" r:id="R59412a50d301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33b58e337447a" /><Relationship Type="http://schemas.openxmlformats.org/officeDocument/2006/relationships/slide" Target="/ppt/slides/slide1.xml" Id="R2cfadc1b5c444876" /><Relationship Type="http://schemas.openxmlformats.org/officeDocument/2006/relationships/slide" Target="/ppt/slides/slide2.xml" Id="Rbf9bdf7742d949fd" /><Relationship Type="http://schemas.openxmlformats.org/officeDocument/2006/relationships/slide" Target="/ppt/slides/slide3.xml" Id="Red3423f1f5b24920" /><Relationship Type="http://schemas.openxmlformats.org/officeDocument/2006/relationships/slide" Target="/ppt/slides/slide4.xml" Id="Re4d18d6cf1244020" /><Relationship Type="http://schemas.openxmlformats.org/officeDocument/2006/relationships/slide" Target="/ppt/slides/slide5.xml" Id="R5cb29a8e8c414011" /><Relationship Type="http://schemas.openxmlformats.org/officeDocument/2006/relationships/slide" Target="/ppt/slides/slide6.xml" Id="R25d413a3f7a749c2" /><Relationship Type="http://schemas.openxmlformats.org/officeDocument/2006/relationships/slide" Target="/ppt/slides/slide7.xml" Id="R59412a50d301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824d17a71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5ca2e49274320" /><Relationship Type="http://schemas.openxmlformats.org/officeDocument/2006/relationships/theme" Target="/ppt/slideMasters/theme/theme1.xml" Id="R4884498a7f24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5ca2e4927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f8f18215a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d3d330bc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e239a1b1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68226f6f4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c219da4d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cdc40760a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180920c3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EIGEDOM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28 334 826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STÅLE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MALIN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STINE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Kvithaugsmyra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sb.vvs@c2i.net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986 720 073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EIGEDOM AS</a:t>
            </a:r>
          </a:p>
        </p:txBody>
      </p:sp>
    </p:spTree>
  </p:cSld>
  <p:clrMapOvr>
    <a:masterClrMapping xmlns:a="http://schemas.openxmlformats.org/drawingml/2006/main"/>
  </p:clrMapOvr>
</p:sld>
</file>