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c3c0fe682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0dc038e204fcf"/>
  </p:sldMasterIdLst>
  <p:sldIdLst>
    <p:sldId xmlns:r="http://schemas.openxmlformats.org/officeDocument/2006/relationships" id="256" r:id="Rf4f510a8fce84cef"/>
    <p:sldId xmlns:r="http://schemas.openxmlformats.org/officeDocument/2006/relationships" id="257" r:id="R3e718c2a06d84def"/>
    <p:sldId xmlns:r="http://schemas.openxmlformats.org/officeDocument/2006/relationships" id="258" r:id="R0b83a0e79d134bf9"/>
    <p:sldId xmlns:r="http://schemas.openxmlformats.org/officeDocument/2006/relationships" id="259" r:id="Rfd2ae957ab0645ce"/>
    <p:sldId xmlns:r="http://schemas.openxmlformats.org/officeDocument/2006/relationships" id="260" r:id="R45288c3e50144eb7"/>
    <p:sldId xmlns:r="http://schemas.openxmlformats.org/officeDocument/2006/relationships" id="261" r:id="R3cc95b72a4144094"/>
    <p:sldId xmlns:r="http://schemas.openxmlformats.org/officeDocument/2006/relationships" id="262" r:id="Ra7e263f733a3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0dc038e204fcf" /><Relationship Type="http://schemas.openxmlformats.org/officeDocument/2006/relationships/slide" Target="/ppt/slides/slide1.xml" Id="Rf4f510a8fce84cef" /><Relationship Type="http://schemas.openxmlformats.org/officeDocument/2006/relationships/slide" Target="/ppt/slides/slide2.xml" Id="R3e718c2a06d84def" /><Relationship Type="http://schemas.openxmlformats.org/officeDocument/2006/relationships/slide" Target="/ppt/slides/slide3.xml" Id="R0b83a0e79d134bf9" /><Relationship Type="http://schemas.openxmlformats.org/officeDocument/2006/relationships/slide" Target="/ppt/slides/slide4.xml" Id="Rfd2ae957ab0645ce" /><Relationship Type="http://schemas.openxmlformats.org/officeDocument/2006/relationships/slide" Target="/ppt/slides/slide5.xml" Id="R45288c3e50144eb7" /><Relationship Type="http://schemas.openxmlformats.org/officeDocument/2006/relationships/slide" Target="/ppt/slides/slide6.xml" Id="R3cc95b72a4144094" /><Relationship Type="http://schemas.openxmlformats.org/officeDocument/2006/relationships/slide" Target="/ppt/slides/slide7.xml" Id="Ra7e263f733a3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0757408b6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d11d2de84631" /><Relationship Type="http://schemas.openxmlformats.org/officeDocument/2006/relationships/theme" Target="/ppt/slideMasters/theme/theme1.xml" Id="Rd6926e7c96fd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7d11d2de8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9bd9ec14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e0c39fb1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0f6bdd08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87b7578d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da1eb618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35fd60894e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2980ba34a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MASKIN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15 961 619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16 614 147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ARNT ERIK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ERIK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AUDUN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MAGNE ARNTSON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Vekve, Sunndalsvegen 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42 32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post@dalemaskin.no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www.dalemaskin.no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986 724 265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MASKIN AS</a:t>
            </a:r>
          </a:p>
        </p:txBody>
      </p:sp>
    </p:spTree>
  </p:cSld>
  <p:clrMapOvr>
    <a:masterClrMapping xmlns:a="http://schemas.openxmlformats.org/drawingml/2006/main"/>
  </p:clrMapOvr>
</p:sld>
</file>