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d9c7c4d4b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33e26b1b040fb"/>
  </p:sldMasterIdLst>
  <p:sldIdLst>
    <p:sldId xmlns:r="http://schemas.openxmlformats.org/officeDocument/2006/relationships" id="256" r:id="R9b45a87c45a44132"/>
    <p:sldId xmlns:r="http://schemas.openxmlformats.org/officeDocument/2006/relationships" id="257" r:id="Rd44344b97b1f4b2f"/>
    <p:sldId xmlns:r="http://schemas.openxmlformats.org/officeDocument/2006/relationships" id="258" r:id="Rbc71f933d54a4777"/>
    <p:sldId xmlns:r="http://schemas.openxmlformats.org/officeDocument/2006/relationships" id="259" r:id="Rdc3b49259c964ce2"/>
    <p:sldId xmlns:r="http://schemas.openxmlformats.org/officeDocument/2006/relationships" id="260" r:id="R952e7285be5a463e"/>
    <p:sldId xmlns:r="http://schemas.openxmlformats.org/officeDocument/2006/relationships" id="261" r:id="R3d15c25d31a54aa0"/>
    <p:sldId xmlns:r="http://schemas.openxmlformats.org/officeDocument/2006/relationships" id="262" r:id="Rc6b8d2b6c167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33e26b1b040fb" /><Relationship Type="http://schemas.openxmlformats.org/officeDocument/2006/relationships/slide" Target="/ppt/slides/slide1.xml" Id="R9b45a87c45a44132" /><Relationship Type="http://schemas.openxmlformats.org/officeDocument/2006/relationships/slide" Target="/ppt/slides/slide2.xml" Id="Rd44344b97b1f4b2f" /><Relationship Type="http://schemas.openxmlformats.org/officeDocument/2006/relationships/slide" Target="/ppt/slides/slide3.xml" Id="Rbc71f933d54a4777" /><Relationship Type="http://schemas.openxmlformats.org/officeDocument/2006/relationships/slide" Target="/ppt/slides/slide4.xml" Id="Rdc3b49259c964ce2" /><Relationship Type="http://schemas.openxmlformats.org/officeDocument/2006/relationships/slide" Target="/ppt/slides/slide5.xml" Id="R952e7285be5a463e" /><Relationship Type="http://schemas.openxmlformats.org/officeDocument/2006/relationships/slide" Target="/ppt/slides/slide6.xml" Id="R3d15c25d31a54aa0" /><Relationship Type="http://schemas.openxmlformats.org/officeDocument/2006/relationships/slide" Target="/ppt/slides/slide7.xml" Id="Rc6b8d2b6c167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aaba8c17c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72f188354d1c" /><Relationship Type="http://schemas.openxmlformats.org/officeDocument/2006/relationships/theme" Target="/ppt/slideMasters/theme/theme1.xml" Id="R73b2197e41e4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072f18835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d3e2aca7c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d17b6a5e4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7a892e61b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cbb20faa2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ab170d7a9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265e5e8e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db6410ac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HARTZ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HARTZ ENTREPRENØR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12 256 152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HARTZ MADS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Knartenveien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986 732 241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HARTZ ENTREPRENØR AS</a:t>
            </a:r>
          </a:p>
        </p:txBody>
      </p:sp>
    </p:spTree>
  </p:cSld>
  <p:clrMapOvr>
    <a:masterClrMapping xmlns:a="http://schemas.openxmlformats.org/drawingml/2006/main"/>
  </p:clrMapOvr>
</p:sld>
</file>