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d907d07b2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6f087e6444736"/>
  </p:sldMasterIdLst>
  <p:sldIdLst>
    <p:sldId xmlns:r="http://schemas.openxmlformats.org/officeDocument/2006/relationships" id="256" r:id="R08c6f54340e44b35"/>
    <p:sldId xmlns:r="http://schemas.openxmlformats.org/officeDocument/2006/relationships" id="257" r:id="R0cb881312bc54d28"/>
    <p:sldId xmlns:r="http://schemas.openxmlformats.org/officeDocument/2006/relationships" id="258" r:id="R18b1df2081944d50"/>
    <p:sldId xmlns:r="http://schemas.openxmlformats.org/officeDocument/2006/relationships" id="259" r:id="Rd5585f5dbd93454b"/>
    <p:sldId xmlns:r="http://schemas.openxmlformats.org/officeDocument/2006/relationships" id="260" r:id="R33f5091cec144471"/>
    <p:sldId xmlns:r="http://schemas.openxmlformats.org/officeDocument/2006/relationships" id="261" r:id="R772d7e2fd40a4062"/>
    <p:sldId xmlns:r="http://schemas.openxmlformats.org/officeDocument/2006/relationships" id="262" r:id="R71d6f64b6193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6f087e6444736" /><Relationship Type="http://schemas.openxmlformats.org/officeDocument/2006/relationships/slide" Target="/ppt/slides/slide1.xml" Id="R08c6f54340e44b35" /><Relationship Type="http://schemas.openxmlformats.org/officeDocument/2006/relationships/slide" Target="/ppt/slides/slide2.xml" Id="R0cb881312bc54d28" /><Relationship Type="http://schemas.openxmlformats.org/officeDocument/2006/relationships/slide" Target="/ppt/slides/slide3.xml" Id="R18b1df2081944d50" /><Relationship Type="http://schemas.openxmlformats.org/officeDocument/2006/relationships/slide" Target="/ppt/slides/slide4.xml" Id="Rd5585f5dbd93454b" /><Relationship Type="http://schemas.openxmlformats.org/officeDocument/2006/relationships/slide" Target="/ppt/slides/slide5.xml" Id="R33f5091cec144471" /><Relationship Type="http://schemas.openxmlformats.org/officeDocument/2006/relationships/slide" Target="/ppt/slides/slide6.xml" Id="R772d7e2fd40a4062" /><Relationship Type="http://schemas.openxmlformats.org/officeDocument/2006/relationships/slide" Target="/ppt/slides/slide7.xml" Id="R71d6f64b6193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bcd579b98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499eea144186" /><Relationship Type="http://schemas.openxmlformats.org/officeDocument/2006/relationships/theme" Target="/ppt/slideMasters/theme/theme1.xml" Id="Ra2ae946e3541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0499eea14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223eef4c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33c9594b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b25d9da0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0632d886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92a1c180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3d6cff29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e19507f9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32 468 000 000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