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032f46065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d7840f1f84140"/>
  </p:sldMasterIdLst>
  <p:sldIdLst>
    <p:sldId xmlns:r="http://schemas.openxmlformats.org/officeDocument/2006/relationships" id="256" r:id="R0346a1d768734c92"/>
    <p:sldId xmlns:r="http://schemas.openxmlformats.org/officeDocument/2006/relationships" id="257" r:id="Rce362deb84cd4775"/>
    <p:sldId xmlns:r="http://schemas.openxmlformats.org/officeDocument/2006/relationships" id="258" r:id="Ra33975090afd4f6e"/>
    <p:sldId xmlns:r="http://schemas.openxmlformats.org/officeDocument/2006/relationships" id="259" r:id="R48f317e17c864f9f"/>
    <p:sldId xmlns:r="http://schemas.openxmlformats.org/officeDocument/2006/relationships" id="260" r:id="R8cea346d4ffe4853"/>
    <p:sldId xmlns:r="http://schemas.openxmlformats.org/officeDocument/2006/relationships" id="261" r:id="R3e46827e7fea4c1d"/>
    <p:sldId xmlns:r="http://schemas.openxmlformats.org/officeDocument/2006/relationships" id="262" r:id="R9dc5bbd41894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d7840f1f84140" /><Relationship Type="http://schemas.openxmlformats.org/officeDocument/2006/relationships/slide" Target="/ppt/slides/slide1.xml" Id="R0346a1d768734c92" /><Relationship Type="http://schemas.openxmlformats.org/officeDocument/2006/relationships/slide" Target="/ppt/slides/slide2.xml" Id="Rce362deb84cd4775" /><Relationship Type="http://schemas.openxmlformats.org/officeDocument/2006/relationships/slide" Target="/ppt/slides/slide3.xml" Id="Ra33975090afd4f6e" /><Relationship Type="http://schemas.openxmlformats.org/officeDocument/2006/relationships/slide" Target="/ppt/slides/slide4.xml" Id="R48f317e17c864f9f" /><Relationship Type="http://schemas.openxmlformats.org/officeDocument/2006/relationships/slide" Target="/ppt/slides/slide5.xml" Id="R8cea346d4ffe4853" /><Relationship Type="http://schemas.openxmlformats.org/officeDocument/2006/relationships/slide" Target="/ppt/slides/slide6.xml" Id="R3e46827e7fea4c1d" /><Relationship Type="http://schemas.openxmlformats.org/officeDocument/2006/relationships/slide" Target="/ppt/slides/slide7.xml" Id="R9dc5bbd41894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14ff8e6c9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0066e7aae4963" /><Relationship Type="http://schemas.openxmlformats.org/officeDocument/2006/relationships/theme" Target="/ppt/slideMasters/theme/theme1.xml" Id="Ra072496b8407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0066e7aae49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2e1163e71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63a055366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3925c915d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a3526dfc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76f4561be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87cf9e864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263ea4982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LINDLAND PUKK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PUKK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742 370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711 859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5 657 845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15 051 032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PERFORMANCE 2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LINDLAND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LINDLAND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post@lindland-pukk.no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986 734 465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PUKK AS</a:t>
            </a:r>
          </a:p>
        </p:txBody>
      </p:sp>
    </p:spTree>
  </p:cSld>
  <p:clrMapOvr>
    <a:masterClrMapping xmlns:a="http://schemas.openxmlformats.org/drawingml/2006/main"/>
  </p:clrMapOvr>
</p:sld>
</file>