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084a4d187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34bb21aad4143"/>
  </p:sldMasterIdLst>
  <p:sldIdLst>
    <p:sldId xmlns:r="http://schemas.openxmlformats.org/officeDocument/2006/relationships" id="256" r:id="Ra322a57a7c394efd"/>
    <p:sldId xmlns:r="http://schemas.openxmlformats.org/officeDocument/2006/relationships" id="257" r:id="R2d32c1f0fcc04243"/>
    <p:sldId xmlns:r="http://schemas.openxmlformats.org/officeDocument/2006/relationships" id="258" r:id="R1fca200a9f2f42bf"/>
    <p:sldId xmlns:r="http://schemas.openxmlformats.org/officeDocument/2006/relationships" id="259" r:id="Ra223567d4c0347f2"/>
    <p:sldId xmlns:r="http://schemas.openxmlformats.org/officeDocument/2006/relationships" id="260" r:id="Rcdd753340850461b"/>
    <p:sldId xmlns:r="http://schemas.openxmlformats.org/officeDocument/2006/relationships" id="261" r:id="Rb4827edf622c4a4b"/>
    <p:sldId xmlns:r="http://schemas.openxmlformats.org/officeDocument/2006/relationships" id="262" r:id="R0ca2c53573e8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34bb21aad4143" /><Relationship Type="http://schemas.openxmlformats.org/officeDocument/2006/relationships/slide" Target="/ppt/slides/slide1.xml" Id="Ra322a57a7c394efd" /><Relationship Type="http://schemas.openxmlformats.org/officeDocument/2006/relationships/slide" Target="/ppt/slides/slide2.xml" Id="R2d32c1f0fcc04243" /><Relationship Type="http://schemas.openxmlformats.org/officeDocument/2006/relationships/slide" Target="/ppt/slides/slide3.xml" Id="R1fca200a9f2f42bf" /><Relationship Type="http://schemas.openxmlformats.org/officeDocument/2006/relationships/slide" Target="/ppt/slides/slide4.xml" Id="Ra223567d4c0347f2" /><Relationship Type="http://schemas.openxmlformats.org/officeDocument/2006/relationships/slide" Target="/ppt/slides/slide5.xml" Id="Rcdd753340850461b" /><Relationship Type="http://schemas.openxmlformats.org/officeDocument/2006/relationships/slide" Target="/ppt/slides/slide6.xml" Id="Rb4827edf622c4a4b" /><Relationship Type="http://schemas.openxmlformats.org/officeDocument/2006/relationships/slide" Target="/ppt/slides/slide7.xml" Id="R0ca2c53573e8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55a81041f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c96ab46745a1" /><Relationship Type="http://schemas.openxmlformats.org/officeDocument/2006/relationships/theme" Target="/ppt/slideMasters/theme/theme1.xml" Id="Rb4ade1e1656e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fc96ab467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3287f7e3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8226adf1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eebb01492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3a70fb6b8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ddc3cb42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81dff2cc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360ff7b0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 INVEST AS ble etablert [år] og holder til i Veblungsnes.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26 290 199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28 737 497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DIGERNES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DIGERNES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6310 Veblungsnes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986 756 078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RAUMA INVEST AS</a:t>
            </a:r>
          </a:p>
        </p:txBody>
      </p:sp>
    </p:spTree>
  </p:cSld>
  <p:clrMapOvr>
    <a:masterClrMapping xmlns:a="http://schemas.openxmlformats.org/drawingml/2006/main"/>
  </p:clrMapOvr>
</p:sld>
</file>