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9f71908e5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ce63e4869413c"/>
  </p:sldMasterIdLst>
  <p:sldIdLst>
    <p:sldId xmlns:r="http://schemas.openxmlformats.org/officeDocument/2006/relationships" id="256" r:id="R0819546d0750456d"/>
    <p:sldId xmlns:r="http://schemas.openxmlformats.org/officeDocument/2006/relationships" id="257" r:id="Rda697866903b42c2"/>
    <p:sldId xmlns:r="http://schemas.openxmlformats.org/officeDocument/2006/relationships" id="258" r:id="Rf98d31db4abb4a48"/>
    <p:sldId xmlns:r="http://schemas.openxmlformats.org/officeDocument/2006/relationships" id="259" r:id="Rf4deaf6be5144cca"/>
    <p:sldId xmlns:r="http://schemas.openxmlformats.org/officeDocument/2006/relationships" id="260" r:id="R6cef849d1afd4b46"/>
    <p:sldId xmlns:r="http://schemas.openxmlformats.org/officeDocument/2006/relationships" id="261" r:id="Rbd067035ae774336"/>
    <p:sldId xmlns:r="http://schemas.openxmlformats.org/officeDocument/2006/relationships" id="262" r:id="Rae6c1f73906f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ce63e4869413c" /><Relationship Type="http://schemas.openxmlformats.org/officeDocument/2006/relationships/slide" Target="/ppt/slides/slide1.xml" Id="R0819546d0750456d" /><Relationship Type="http://schemas.openxmlformats.org/officeDocument/2006/relationships/slide" Target="/ppt/slides/slide2.xml" Id="Rda697866903b42c2" /><Relationship Type="http://schemas.openxmlformats.org/officeDocument/2006/relationships/slide" Target="/ppt/slides/slide3.xml" Id="Rf98d31db4abb4a48" /><Relationship Type="http://schemas.openxmlformats.org/officeDocument/2006/relationships/slide" Target="/ppt/slides/slide4.xml" Id="Rf4deaf6be5144cca" /><Relationship Type="http://schemas.openxmlformats.org/officeDocument/2006/relationships/slide" Target="/ppt/slides/slide5.xml" Id="R6cef849d1afd4b46" /><Relationship Type="http://schemas.openxmlformats.org/officeDocument/2006/relationships/slide" Target="/ppt/slides/slide6.xml" Id="Rbd067035ae774336" /><Relationship Type="http://schemas.openxmlformats.org/officeDocument/2006/relationships/slide" Target="/ppt/slides/slide7.xml" Id="Rae6c1f73906f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539a09d0a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6f8485c64973" /><Relationship Type="http://schemas.openxmlformats.org/officeDocument/2006/relationships/theme" Target="/ppt/slideMasters/theme/theme1.xml" Id="R77d4242185e5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d6f8485c6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43925e43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0df5eaf16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65a096d6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28f39187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7f5c018e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521eb9ea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35eae22f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11 891 676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29 519 432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ARNE MAGNAR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WENCHE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