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b628dbb7d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220ccca9d54400"/>
  </p:sldMasterIdLst>
  <p:sldIdLst>
    <p:sldId xmlns:r="http://schemas.openxmlformats.org/officeDocument/2006/relationships" id="256" r:id="R22a364a7dc6747a8"/>
    <p:sldId xmlns:r="http://schemas.openxmlformats.org/officeDocument/2006/relationships" id="257" r:id="R73a0b8dcb2c34cfd"/>
    <p:sldId xmlns:r="http://schemas.openxmlformats.org/officeDocument/2006/relationships" id="258" r:id="Rd4fb69d7a5b346e3"/>
    <p:sldId xmlns:r="http://schemas.openxmlformats.org/officeDocument/2006/relationships" id="259" r:id="R595d3b9894ab4b54"/>
    <p:sldId xmlns:r="http://schemas.openxmlformats.org/officeDocument/2006/relationships" id="260" r:id="Rd1fcf7011a2340b4"/>
    <p:sldId xmlns:r="http://schemas.openxmlformats.org/officeDocument/2006/relationships" id="261" r:id="R2db131c4e766424d"/>
    <p:sldId xmlns:r="http://schemas.openxmlformats.org/officeDocument/2006/relationships" id="262" r:id="R0f7e243d8742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20ccca9d54400" /><Relationship Type="http://schemas.openxmlformats.org/officeDocument/2006/relationships/slide" Target="/ppt/slides/slide1.xml" Id="R22a364a7dc6747a8" /><Relationship Type="http://schemas.openxmlformats.org/officeDocument/2006/relationships/slide" Target="/ppt/slides/slide2.xml" Id="R73a0b8dcb2c34cfd" /><Relationship Type="http://schemas.openxmlformats.org/officeDocument/2006/relationships/slide" Target="/ppt/slides/slide3.xml" Id="Rd4fb69d7a5b346e3" /><Relationship Type="http://schemas.openxmlformats.org/officeDocument/2006/relationships/slide" Target="/ppt/slides/slide4.xml" Id="R595d3b9894ab4b54" /><Relationship Type="http://schemas.openxmlformats.org/officeDocument/2006/relationships/slide" Target="/ppt/slides/slide5.xml" Id="Rd1fcf7011a2340b4" /><Relationship Type="http://schemas.openxmlformats.org/officeDocument/2006/relationships/slide" Target="/ppt/slides/slide6.xml" Id="R2db131c4e766424d" /><Relationship Type="http://schemas.openxmlformats.org/officeDocument/2006/relationships/slide" Target="/ppt/slides/slide7.xml" Id="R0f7e243d8742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58abd1299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cbafabb2e4c8c" /><Relationship Type="http://schemas.openxmlformats.org/officeDocument/2006/relationships/theme" Target="/ppt/slideMasters/theme/theme1.xml" Id="R3971e3cb3c03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cbafabb2e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7114e935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312b13c7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e6d9c861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36bdf0d72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cd6effc1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ae9ab9c3e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71b3a8d0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HEADWIND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HEADWIND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17 245 585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−399 318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7 055 869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HEADWIND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90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post@headwind.no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www.headwind.no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986 758 526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