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eaca74251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4e92e3c5a47ba"/>
  </p:sldMasterIdLst>
  <p:sldIdLst>
    <p:sldId xmlns:r="http://schemas.openxmlformats.org/officeDocument/2006/relationships" id="256" r:id="Ra58c1c47c5c246b8"/>
    <p:sldId xmlns:r="http://schemas.openxmlformats.org/officeDocument/2006/relationships" id="257" r:id="Rcceffdc172284691"/>
    <p:sldId xmlns:r="http://schemas.openxmlformats.org/officeDocument/2006/relationships" id="258" r:id="R6493aab3a2c44be1"/>
    <p:sldId xmlns:r="http://schemas.openxmlformats.org/officeDocument/2006/relationships" id="259" r:id="Red07178710e34599"/>
    <p:sldId xmlns:r="http://schemas.openxmlformats.org/officeDocument/2006/relationships" id="260" r:id="Rf2d6d8e0a4ba41bf"/>
    <p:sldId xmlns:r="http://schemas.openxmlformats.org/officeDocument/2006/relationships" id="261" r:id="Rff6b6c46888b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4e92e3c5a47ba" /><Relationship Type="http://schemas.openxmlformats.org/officeDocument/2006/relationships/slide" Target="/ppt/slides/slide1.xml" Id="Ra58c1c47c5c246b8" /><Relationship Type="http://schemas.openxmlformats.org/officeDocument/2006/relationships/slide" Target="/ppt/slides/slide2.xml" Id="Rcceffdc172284691" /><Relationship Type="http://schemas.openxmlformats.org/officeDocument/2006/relationships/slide" Target="/ppt/slides/slide3.xml" Id="R6493aab3a2c44be1" /><Relationship Type="http://schemas.openxmlformats.org/officeDocument/2006/relationships/slide" Target="/ppt/slides/slide4.xml" Id="Red07178710e34599" /><Relationship Type="http://schemas.openxmlformats.org/officeDocument/2006/relationships/slide" Target="/ppt/slides/slide5.xml" Id="Rf2d6d8e0a4ba41bf" /><Relationship Type="http://schemas.openxmlformats.org/officeDocument/2006/relationships/slide" Target="/ppt/slides/slide6.xml" Id="Rff6b6c46888b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b5c0da8d5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161056c54efd" /><Relationship Type="http://schemas.openxmlformats.org/officeDocument/2006/relationships/theme" Target="/ppt/slideMasters/theme/theme1.xml" Id="Ra931b1dff443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1161056c5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57f97e22a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6ed4e129946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1c0523922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335d3451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933bf9a8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b10d669b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post@ram-arkitektur.no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www.ram-arkitektur.no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986 771 735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 ARKITEKTUR AS</a:t>
            </a:r>
          </a:p>
        </p:txBody>
      </p:sp>
    </p:spTree>
  </p:cSld>
  <p:clrMapOvr>
    <a:masterClrMapping xmlns:a="http://schemas.openxmlformats.org/drawingml/2006/main"/>
  </p:clrMapOvr>
</p:sld>
</file>