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5a58c5c20744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4844cf80eb44d4"/>
  </p:sldMasterIdLst>
  <p:sldIdLst>
    <p:sldId xmlns:r="http://schemas.openxmlformats.org/officeDocument/2006/relationships" id="256" r:id="Rc504febf71c34337"/>
    <p:sldId xmlns:r="http://schemas.openxmlformats.org/officeDocument/2006/relationships" id="257" r:id="R3b7dad75e07a47a1"/>
    <p:sldId xmlns:r="http://schemas.openxmlformats.org/officeDocument/2006/relationships" id="258" r:id="Rb9203ecae4fa463f"/>
    <p:sldId xmlns:r="http://schemas.openxmlformats.org/officeDocument/2006/relationships" id="259" r:id="R39df665c3afd4a23"/>
    <p:sldId xmlns:r="http://schemas.openxmlformats.org/officeDocument/2006/relationships" id="260" r:id="R1aca0b9b165241dd"/>
    <p:sldId xmlns:r="http://schemas.openxmlformats.org/officeDocument/2006/relationships" id="261" r:id="R895f4297e8da49bb"/>
    <p:sldId xmlns:r="http://schemas.openxmlformats.org/officeDocument/2006/relationships" id="262" r:id="Rb58384a3f60141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4844cf80eb44d4" /><Relationship Type="http://schemas.openxmlformats.org/officeDocument/2006/relationships/slide" Target="/ppt/slides/slide1.xml" Id="Rc504febf71c34337" /><Relationship Type="http://schemas.openxmlformats.org/officeDocument/2006/relationships/slide" Target="/ppt/slides/slide2.xml" Id="R3b7dad75e07a47a1" /><Relationship Type="http://schemas.openxmlformats.org/officeDocument/2006/relationships/slide" Target="/ppt/slides/slide3.xml" Id="Rb9203ecae4fa463f" /><Relationship Type="http://schemas.openxmlformats.org/officeDocument/2006/relationships/slide" Target="/ppt/slides/slide4.xml" Id="R39df665c3afd4a23" /><Relationship Type="http://schemas.openxmlformats.org/officeDocument/2006/relationships/slide" Target="/ppt/slides/slide5.xml" Id="R1aca0b9b165241dd" /><Relationship Type="http://schemas.openxmlformats.org/officeDocument/2006/relationships/slide" Target="/ppt/slides/slide6.xml" Id="R895f4297e8da49bb" /><Relationship Type="http://schemas.openxmlformats.org/officeDocument/2006/relationships/slide" Target="/ppt/slides/slide7.xml" Id="Rb58384a3f60141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e59d578ee34e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253b5cbc24a26" /><Relationship Type="http://schemas.openxmlformats.org/officeDocument/2006/relationships/theme" Target="/ppt/slideMasters/theme/theme1.xml" Id="R38609de902cf44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8253b5cbc24a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bce3429b545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7a7ca7bad46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e05da107a47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c77bd1000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338aa1dda42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8aeb0cdf943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6cda508fc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STILIGHETEN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STILIGHETEN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STILIGHETEN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STILIGHETEN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STILIGHETEN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STILIGHETEN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1 816 062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519 707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STILIGHETEN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HANNE STEN  –  53,1 %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CAMILLA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ANTONSEN JOANNA  –  22,9 %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STILIGHETEN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Lågerødåsen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34 71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post@stiligheten.no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www.stiligheten.no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986 774 017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STILIGHETEN AS</a:t>
            </a:r>
          </a:p>
        </p:txBody>
      </p:sp>
    </p:spTree>
  </p:cSld>
  <p:clrMapOvr>
    <a:masterClrMapping xmlns:a="http://schemas.openxmlformats.org/drawingml/2006/main"/>
  </p:clrMapOvr>
</p:sld>
</file>