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a9a2933734b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266b9f2a694613"/>
  </p:sldMasterIdLst>
  <p:sldIdLst>
    <p:sldId xmlns:r="http://schemas.openxmlformats.org/officeDocument/2006/relationships" id="256" r:id="R273e13d3f4ae4547"/>
    <p:sldId xmlns:r="http://schemas.openxmlformats.org/officeDocument/2006/relationships" id="257" r:id="R8e3d702f4aa046d3"/>
    <p:sldId xmlns:r="http://schemas.openxmlformats.org/officeDocument/2006/relationships" id="258" r:id="Rbb250d4f388d4c27"/>
    <p:sldId xmlns:r="http://schemas.openxmlformats.org/officeDocument/2006/relationships" id="259" r:id="R0ed4cc5bda0f49a7"/>
    <p:sldId xmlns:r="http://schemas.openxmlformats.org/officeDocument/2006/relationships" id="260" r:id="Rb58a6f1343b94aa3"/>
    <p:sldId xmlns:r="http://schemas.openxmlformats.org/officeDocument/2006/relationships" id="261" r:id="Rfed00f6c1f0b4cbd"/>
    <p:sldId xmlns:r="http://schemas.openxmlformats.org/officeDocument/2006/relationships" id="262" r:id="R26d4911f47ae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66b9f2a694613" /><Relationship Type="http://schemas.openxmlformats.org/officeDocument/2006/relationships/slide" Target="/ppt/slides/slide1.xml" Id="R273e13d3f4ae4547" /><Relationship Type="http://schemas.openxmlformats.org/officeDocument/2006/relationships/slide" Target="/ppt/slides/slide2.xml" Id="R8e3d702f4aa046d3" /><Relationship Type="http://schemas.openxmlformats.org/officeDocument/2006/relationships/slide" Target="/ppt/slides/slide3.xml" Id="Rbb250d4f388d4c27" /><Relationship Type="http://schemas.openxmlformats.org/officeDocument/2006/relationships/slide" Target="/ppt/slides/slide4.xml" Id="R0ed4cc5bda0f49a7" /><Relationship Type="http://schemas.openxmlformats.org/officeDocument/2006/relationships/slide" Target="/ppt/slides/slide5.xml" Id="Rb58a6f1343b94aa3" /><Relationship Type="http://schemas.openxmlformats.org/officeDocument/2006/relationships/slide" Target="/ppt/slides/slide6.xml" Id="Rfed00f6c1f0b4cbd" /><Relationship Type="http://schemas.openxmlformats.org/officeDocument/2006/relationships/slide" Target="/ppt/slides/slide7.xml" Id="R26d4911f47ae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a47137b9c4b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b3907d7234632" /><Relationship Type="http://schemas.openxmlformats.org/officeDocument/2006/relationships/theme" Target="/ppt/slideMasters/theme/theme1.xml" Id="Rf07020c439854d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2b3907d72346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63f0d449643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203e8fbee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42d3c0ced4a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1481d874a49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b812d403840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b1045c20046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8d6eda13d48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VVS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11 600 466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930 715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3 646 224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Eikenga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65 96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hagenvvs@online.no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986 789 766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AS</a:t>
            </a:r>
          </a:p>
        </p:txBody>
      </p:sp>
    </p:spTree>
  </p:cSld>
  <p:clrMapOvr>
    <a:masterClrMapping xmlns:a="http://schemas.openxmlformats.org/drawingml/2006/main"/>
  </p:clrMapOvr>
</p:sld>
</file>