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12863f60e241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5b59e655ef4e50"/>
  </p:sldMasterIdLst>
  <p:sldIdLst>
    <p:sldId xmlns:r="http://schemas.openxmlformats.org/officeDocument/2006/relationships" id="256" r:id="R8786242f8aca437a"/>
    <p:sldId xmlns:r="http://schemas.openxmlformats.org/officeDocument/2006/relationships" id="257" r:id="R378920c0846c4371"/>
    <p:sldId xmlns:r="http://schemas.openxmlformats.org/officeDocument/2006/relationships" id="258" r:id="Rb1ea92cb751c4d2b"/>
    <p:sldId xmlns:r="http://schemas.openxmlformats.org/officeDocument/2006/relationships" id="259" r:id="R16af4b599a8e4faa"/>
    <p:sldId xmlns:r="http://schemas.openxmlformats.org/officeDocument/2006/relationships" id="260" r:id="R3b0b7dc2c8f04012"/>
    <p:sldId xmlns:r="http://schemas.openxmlformats.org/officeDocument/2006/relationships" id="261" r:id="Re3d5138ee123449f"/>
    <p:sldId xmlns:r="http://schemas.openxmlformats.org/officeDocument/2006/relationships" id="262" r:id="R5337adbae89b4c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b59e655ef4e50" /><Relationship Type="http://schemas.openxmlformats.org/officeDocument/2006/relationships/slide" Target="/ppt/slides/slide1.xml" Id="R8786242f8aca437a" /><Relationship Type="http://schemas.openxmlformats.org/officeDocument/2006/relationships/slide" Target="/ppt/slides/slide2.xml" Id="R378920c0846c4371" /><Relationship Type="http://schemas.openxmlformats.org/officeDocument/2006/relationships/slide" Target="/ppt/slides/slide3.xml" Id="Rb1ea92cb751c4d2b" /><Relationship Type="http://schemas.openxmlformats.org/officeDocument/2006/relationships/slide" Target="/ppt/slides/slide4.xml" Id="R16af4b599a8e4faa" /><Relationship Type="http://schemas.openxmlformats.org/officeDocument/2006/relationships/slide" Target="/ppt/slides/slide5.xml" Id="R3b0b7dc2c8f04012" /><Relationship Type="http://schemas.openxmlformats.org/officeDocument/2006/relationships/slide" Target="/ppt/slides/slide6.xml" Id="Re3d5138ee123449f" /><Relationship Type="http://schemas.openxmlformats.org/officeDocument/2006/relationships/slide" Target="/ppt/slides/slide7.xml" Id="R5337adbae89b4c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39457b82b4b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a09bf5123400e" /><Relationship Type="http://schemas.openxmlformats.org/officeDocument/2006/relationships/theme" Target="/ppt/slideMasters/theme/theme1.xml" Id="R224f3b5b7f5c4c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8a09bf512340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c9df7bfee4e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baeb113964c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82e4837124f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b4585c81a44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c6756a3ad4c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4ed1b3b974c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dca897d5c4e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NØSTEX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NØSTEX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−710 347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801 521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TORDIS IRENE BØRRETZEN ANDERSEN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986 825 991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NØSTEX AS</a:t>
            </a:r>
          </a:p>
        </p:txBody>
      </p:sp>
    </p:spTree>
  </p:cSld>
  <p:clrMapOvr>
    <a:masterClrMapping xmlns:a="http://schemas.openxmlformats.org/drawingml/2006/main"/>
  </p:clrMapOvr>
</p:sld>
</file>