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aed40766342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420f3be994f4d"/>
  </p:sldMasterIdLst>
  <p:sldIdLst>
    <p:sldId xmlns:r="http://schemas.openxmlformats.org/officeDocument/2006/relationships" id="256" r:id="R5ac0c73a678442ca"/>
    <p:sldId xmlns:r="http://schemas.openxmlformats.org/officeDocument/2006/relationships" id="257" r:id="Rcf3d91031a104e12"/>
    <p:sldId xmlns:r="http://schemas.openxmlformats.org/officeDocument/2006/relationships" id="258" r:id="Rb56d59b1009541e0"/>
    <p:sldId xmlns:r="http://schemas.openxmlformats.org/officeDocument/2006/relationships" id="259" r:id="R5a0c0b584cf04cc1"/>
    <p:sldId xmlns:r="http://schemas.openxmlformats.org/officeDocument/2006/relationships" id="260" r:id="R8c712fca53ec4551"/>
    <p:sldId xmlns:r="http://schemas.openxmlformats.org/officeDocument/2006/relationships" id="261" r:id="R145ca4c16a274111"/>
    <p:sldId xmlns:r="http://schemas.openxmlformats.org/officeDocument/2006/relationships" id="262" r:id="Rd3bad3567fd6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420f3be994f4d" /><Relationship Type="http://schemas.openxmlformats.org/officeDocument/2006/relationships/slide" Target="/ppt/slides/slide1.xml" Id="R5ac0c73a678442ca" /><Relationship Type="http://schemas.openxmlformats.org/officeDocument/2006/relationships/slide" Target="/ppt/slides/slide2.xml" Id="Rcf3d91031a104e12" /><Relationship Type="http://schemas.openxmlformats.org/officeDocument/2006/relationships/slide" Target="/ppt/slides/slide3.xml" Id="Rb56d59b1009541e0" /><Relationship Type="http://schemas.openxmlformats.org/officeDocument/2006/relationships/slide" Target="/ppt/slides/slide4.xml" Id="R5a0c0b584cf04cc1" /><Relationship Type="http://schemas.openxmlformats.org/officeDocument/2006/relationships/slide" Target="/ppt/slides/slide5.xml" Id="R8c712fca53ec4551" /><Relationship Type="http://schemas.openxmlformats.org/officeDocument/2006/relationships/slide" Target="/ppt/slides/slide6.xml" Id="R145ca4c16a274111" /><Relationship Type="http://schemas.openxmlformats.org/officeDocument/2006/relationships/slide" Target="/ppt/slides/slide7.xml" Id="Rd3bad3567fd6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fbcec4b47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23de774f844d4" /><Relationship Type="http://schemas.openxmlformats.org/officeDocument/2006/relationships/theme" Target="/ppt/slideMasters/theme/theme1.xml" Id="R2694c7eb6a63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23de774f8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0ea65a147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fc9460558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0e0d5f718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3eea47dca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dd800c53a42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aee209156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7f98d4ca4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HÅKONSHALLEN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HÅKONSHALLEN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HÅKONSHALLEN INVEST AS ble etablert [år] og holder til i Indre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HÅKONSHALLEN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HÅKONSHALLEN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HÅKONSHALLEN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HÅKONSHALLEN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DJØNNE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HÅKONSHALLEN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Gjellesviks veg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5260 Indre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986 829 164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HÅKONSHALLEN INVEST AS</a:t>
            </a:r>
          </a:p>
        </p:txBody>
      </p:sp>
    </p:spTree>
  </p:cSld>
  <p:clrMapOvr>
    <a:masterClrMapping xmlns:a="http://schemas.openxmlformats.org/drawingml/2006/main"/>
  </p:clrMapOvr>
</p:sld>
</file>