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0efdf2bd2c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e64368a4d040b7"/>
  </p:sldMasterIdLst>
  <p:sldIdLst>
    <p:sldId xmlns:r="http://schemas.openxmlformats.org/officeDocument/2006/relationships" id="256" r:id="R0a33c5441813400e"/>
    <p:sldId xmlns:r="http://schemas.openxmlformats.org/officeDocument/2006/relationships" id="257" r:id="R9151b13834b445ba"/>
    <p:sldId xmlns:r="http://schemas.openxmlformats.org/officeDocument/2006/relationships" id="258" r:id="Rc51ae22f3ed44086"/>
    <p:sldId xmlns:r="http://schemas.openxmlformats.org/officeDocument/2006/relationships" id="259" r:id="R2719a87f906b4512"/>
    <p:sldId xmlns:r="http://schemas.openxmlformats.org/officeDocument/2006/relationships" id="260" r:id="Rd3387de95971430f"/>
    <p:sldId xmlns:r="http://schemas.openxmlformats.org/officeDocument/2006/relationships" id="261" r:id="R4645e342e110473b"/>
    <p:sldId xmlns:r="http://schemas.openxmlformats.org/officeDocument/2006/relationships" id="262" r:id="Re53f5efe2b9e4f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64368a4d040b7" /><Relationship Type="http://schemas.openxmlformats.org/officeDocument/2006/relationships/slide" Target="/ppt/slides/slide1.xml" Id="R0a33c5441813400e" /><Relationship Type="http://schemas.openxmlformats.org/officeDocument/2006/relationships/slide" Target="/ppt/slides/slide2.xml" Id="R9151b13834b445ba" /><Relationship Type="http://schemas.openxmlformats.org/officeDocument/2006/relationships/slide" Target="/ppt/slides/slide3.xml" Id="Rc51ae22f3ed44086" /><Relationship Type="http://schemas.openxmlformats.org/officeDocument/2006/relationships/slide" Target="/ppt/slides/slide4.xml" Id="R2719a87f906b4512" /><Relationship Type="http://schemas.openxmlformats.org/officeDocument/2006/relationships/slide" Target="/ppt/slides/slide5.xml" Id="Rd3387de95971430f" /><Relationship Type="http://schemas.openxmlformats.org/officeDocument/2006/relationships/slide" Target="/ppt/slides/slide6.xml" Id="R4645e342e110473b" /><Relationship Type="http://schemas.openxmlformats.org/officeDocument/2006/relationships/slide" Target="/ppt/slides/slide7.xml" Id="Re53f5efe2b9e4f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0cc4fa68042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5fa3c08bb44f7" /><Relationship Type="http://schemas.openxmlformats.org/officeDocument/2006/relationships/theme" Target="/ppt/slideMasters/theme/theme1.xml" Id="Rcef8edc84e4d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15fa3c08bb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ba6272bc649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205214bb84d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961d5d83044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1110731ce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30ccb6b1e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9734125945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e6ef73cd3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AHR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837 494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12 405 539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16 660 008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HENNING RAMSTAD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Engelia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83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986 841 776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