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6d281674f949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6ad80edd024410"/>
  </p:sldMasterIdLst>
  <p:sldIdLst>
    <p:sldId xmlns:r="http://schemas.openxmlformats.org/officeDocument/2006/relationships" id="256" r:id="R136793ca14024f7f"/>
    <p:sldId xmlns:r="http://schemas.openxmlformats.org/officeDocument/2006/relationships" id="257" r:id="R0cebd48cc1cf46f7"/>
    <p:sldId xmlns:r="http://schemas.openxmlformats.org/officeDocument/2006/relationships" id="258" r:id="Rbca3cbb317d5494b"/>
    <p:sldId xmlns:r="http://schemas.openxmlformats.org/officeDocument/2006/relationships" id="259" r:id="R1b3a6f0ca90b4b90"/>
    <p:sldId xmlns:r="http://schemas.openxmlformats.org/officeDocument/2006/relationships" id="260" r:id="Rf5c2e2790fa04a1d"/>
    <p:sldId xmlns:r="http://schemas.openxmlformats.org/officeDocument/2006/relationships" id="261" r:id="R0a26ba302d16444f"/>
    <p:sldId xmlns:r="http://schemas.openxmlformats.org/officeDocument/2006/relationships" id="262" r:id="R7604e3cc5ced4e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ad80edd024410" /><Relationship Type="http://schemas.openxmlformats.org/officeDocument/2006/relationships/slide" Target="/ppt/slides/slide1.xml" Id="R136793ca14024f7f" /><Relationship Type="http://schemas.openxmlformats.org/officeDocument/2006/relationships/slide" Target="/ppt/slides/slide2.xml" Id="R0cebd48cc1cf46f7" /><Relationship Type="http://schemas.openxmlformats.org/officeDocument/2006/relationships/slide" Target="/ppt/slides/slide3.xml" Id="Rbca3cbb317d5494b" /><Relationship Type="http://schemas.openxmlformats.org/officeDocument/2006/relationships/slide" Target="/ppt/slides/slide4.xml" Id="R1b3a6f0ca90b4b90" /><Relationship Type="http://schemas.openxmlformats.org/officeDocument/2006/relationships/slide" Target="/ppt/slides/slide5.xml" Id="Rf5c2e2790fa04a1d" /><Relationship Type="http://schemas.openxmlformats.org/officeDocument/2006/relationships/slide" Target="/ppt/slides/slide6.xml" Id="R0a26ba302d16444f" /><Relationship Type="http://schemas.openxmlformats.org/officeDocument/2006/relationships/slide" Target="/ppt/slides/slide7.xml" Id="R7604e3cc5ced4e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376f63d8c41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aea8666174c56" /><Relationship Type="http://schemas.openxmlformats.org/officeDocument/2006/relationships/theme" Target="/ppt/slideMasters/theme/theme1.xml" Id="R308f6a6eb1d244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daea8666174c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b52c85f8d47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4a3fbfd2643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c828493624d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9fd0c15c540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f7748230a4a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b9f78f32745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b779c91064d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ING. G HOLTE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ING. G HOLTE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−902 907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1 405 603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24 391 841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24 713 609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 GEIR TORMOD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 GEIR TORMOD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 BENDIK SANDNES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 HENRIK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 IRENE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 JØRGEN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Seterhøybakken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geir.holte@ing-holte.no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986 857 656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