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4674b7880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18b07a15d4b9c"/>
  </p:sldMasterIdLst>
  <p:sldIdLst>
    <p:sldId xmlns:r="http://schemas.openxmlformats.org/officeDocument/2006/relationships" id="256" r:id="Rc9a8bb35e3ac4bec"/>
    <p:sldId xmlns:r="http://schemas.openxmlformats.org/officeDocument/2006/relationships" id="257" r:id="R40b2f29b6b834ae4"/>
    <p:sldId xmlns:r="http://schemas.openxmlformats.org/officeDocument/2006/relationships" id="258" r:id="Rba5cc129306a40f2"/>
    <p:sldId xmlns:r="http://schemas.openxmlformats.org/officeDocument/2006/relationships" id="259" r:id="R13492382e77647d1"/>
    <p:sldId xmlns:r="http://schemas.openxmlformats.org/officeDocument/2006/relationships" id="260" r:id="R65171fb6e56748d1"/>
    <p:sldId xmlns:r="http://schemas.openxmlformats.org/officeDocument/2006/relationships" id="261" r:id="Ra4410473b22243a1"/>
    <p:sldId xmlns:r="http://schemas.openxmlformats.org/officeDocument/2006/relationships" id="262" r:id="R6cb2faae3e75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18b07a15d4b9c" /><Relationship Type="http://schemas.openxmlformats.org/officeDocument/2006/relationships/slide" Target="/ppt/slides/slide1.xml" Id="Rc9a8bb35e3ac4bec" /><Relationship Type="http://schemas.openxmlformats.org/officeDocument/2006/relationships/slide" Target="/ppt/slides/slide2.xml" Id="R40b2f29b6b834ae4" /><Relationship Type="http://schemas.openxmlformats.org/officeDocument/2006/relationships/slide" Target="/ppt/slides/slide3.xml" Id="Rba5cc129306a40f2" /><Relationship Type="http://schemas.openxmlformats.org/officeDocument/2006/relationships/slide" Target="/ppt/slides/slide4.xml" Id="R13492382e77647d1" /><Relationship Type="http://schemas.openxmlformats.org/officeDocument/2006/relationships/slide" Target="/ppt/slides/slide5.xml" Id="R65171fb6e56748d1" /><Relationship Type="http://schemas.openxmlformats.org/officeDocument/2006/relationships/slide" Target="/ppt/slides/slide6.xml" Id="Ra4410473b22243a1" /><Relationship Type="http://schemas.openxmlformats.org/officeDocument/2006/relationships/slide" Target="/ppt/slides/slide7.xml" Id="R6cb2faae3e75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32c0ec0fb4e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ef1c931314d69" /><Relationship Type="http://schemas.openxmlformats.org/officeDocument/2006/relationships/theme" Target="/ppt/slideMasters/theme/theme1.xml" Id="R87ca98b88acd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ef1c93131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72b70116a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e169520cb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009cd11bf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bfb24a2a6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17983ada844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a114b0c2047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dfc26b15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39 426 497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50 649 980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VIGA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986 859 861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